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diagrams/quickStyle8.xml" ContentType="application/vnd.openxmlformats-officedocument.drawingml.diagramStyle+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70" r:id="rId4"/>
    <p:sldId id="259" r:id="rId5"/>
    <p:sldId id="265" r:id="rId6"/>
    <p:sldId id="258" r:id="rId7"/>
    <p:sldId id="264" r:id="rId8"/>
    <p:sldId id="269" r:id="rId9"/>
    <p:sldId id="261" r:id="rId10"/>
    <p:sldId id="266" r:id="rId11"/>
    <p:sldId id="267" r:id="rId12"/>
    <p:sldId id="268" r:id="rId13"/>
    <p:sldId id="263"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CC6CF-09B1-45EF-AE29-66CE1ADA6B83}"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091B621C-1D4F-4693-8B73-CC1A5A5C18A7}">
      <dgm:prSet phldrT="[Text]"/>
      <dgm:spPr/>
      <dgm:t>
        <a:bodyPr/>
        <a:lstStyle/>
        <a:p>
          <a:r>
            <a:rPr lang="sr-Latn-CS" dirty="0" smtClean="0"/>
            <a:t>1</a:t>
          </a:r>
          <a:endParaRPr lang="en-US" dirty="0"/>
        </a:p>
      </dgm:t>
    </dgm:pt>
    <dgm:pt modelId="{13EC91B4-5E34-4457-89D1-5FF8B2AF4D1D}" type="parTrans" cxnId="{D61E4F72-38D5-4B8F-91DD-7DE93368D3A4}">
      <dgm:prSet/>
      <dgm:spPr/>
      <dgm:t>
        <a:bodyPr/>
        <a:lstStyle/>
        <a:p>
          <a:endParaRPr lang="en-US"/>
        </a:p>
      </dgm:t>
    </dgm:pt>
    <dgm:pt modelId="{A76D1124-B46A-4E1D-AACC-AF10BA71CBFF}" type="sibTrans" cxnId="{D61E4F72-38D5-4B8F-91DD-7DE93368D3A4}">
      <dgm:prSet/>
      <dgm:spPr/>
      <dgm:t>
        <a:bodyPr/>
        <a:lstStyle/>
        <a:p>
          <a:endParaRPr lang="en-US"/>
        </a:p>
      </dgm:t>
    </dgm:pt>
    <dgm:pt modelId="{19167864-6188-4461-8B85-A695E5918AE2}">
      <dgm:prSet phldrT="[Text]" custT="1"/>
      <dgm:spPr/>
      <dgm:t>
        <a:bodyPr/>
        <a:lstStyle/>
        <a:p>
          <a:r>
            <a:rPr lang="sr-Latn-CS" sz="1600" dirty="0" smtClean="0"/>
            <a:t>Ob</a:t>
          </a:r>
          <a:r>
            <a:rPr lang="en-US" sz="1600" dirty="0" smtClean="0"/>
            <a:t>e</a:t>
          </a:r>
          <a:r>
            <a:rPr lang="sr-Latn-CS" sz="1600" dirty="0" smtClean="0"/>
            <a:t>zbeđenje adekvatnih lokacija i sabirnih kontejnera za  privremeni smeštaj, prikupljanje i razvrstavanje ambalažnog otpada od SZB na čitavoj teritoriji Republike Srbije</a:t>
          </a:r>
          <a:endParaRPr lang="en-US" sz="1600" dirty="0"/>
        </a:p>
      </dgm:t>
    </dgm:pt>
    <dgm:pt modelId="{904F632F-0CA2-428B-8931-1BEC5C44DB28}" type="parTrans" cxnId="{1DA639E6-9FAD-4FF9-A16A-59F4AB3BBE5C}">
      <dgm:prSet/>
      <dgm:spPr/>
      <dgm:t>
        <a:bodyPr/>
        <a:lstStyle/>
        <a:p>
          <a:endParaRPr lang="en-US"/>
        </a:p>
      </dgm:t>
    </dgm:pt>
    <dgm:pt modelId="{2B67C5B0-49EE-4282-929A-A2E4708851F9}" type="sibTrans" cxnId="{1DA639E6-9FAD-4FF9-A16A-59F4AB3BBE5C}">
      <dgm:prSet/>
      <dgm:spPr/>
      <dgm:t>
        <a:bodyPr/>
        <a:lstStyle/>
        <a:p>
          <a:endParaRPr lang="en-US"/>
        </a:p>
      </dgm:t>
    </dgm:pt>
    <dgm:pt modelId="{E0EF82D7-580E-4F94-A253-0E7AC186F024}">
      <dgm:prSet phldrT="[Text]"/>
      <dgm:spPr/>
      <dgm:t>
        <a:bodyPr/>
        <a:lstStyle/>
        <a:p>
          <a:r>
            <a:rPr lang="sr-Latn-CS" dirty="0" smtClean="0"/>
            <a:t>2</a:t>
          </a:r>
          <a:endParaRPr lang="en-US" dirty="0"/>
        </a:p>
      </dgm:t>
    </dgm:pt>
    <dgm:pt modelId="{ED7E31AE-13D7-41AF-BC36-37F945CBE937}" type="parTrans" cxnId="{DCAE68D8-4229-4B8D-973A-1B8001E977AF}">
      <dgm:prSet/>
      <dgm:spPr/>
      <dgm:t>
        <a:bodyPr/>
        <a:lstStyle/>
        <a:p>
          <a:endParaRPr lang="en-US"/>
        </a:p>
      </dgm:t>
    </dgm:pt>
    <dgm:pt modelId="{55AAF523-FD67-4054-9634-BCA92B5AF851}" type="sibTrans" cxnId="{DCAE68D8-4229-4B8D-973A-1B8001E977AF}">
      <dgm:prSet/>
      <dgm:spPr/>
      <dgm:t>
        <a:bodyPr/>
        <a:lstStyle/>
        <a:p>
          <a:endParaRPr lang="en-US"/>
        </a:p>
      </dgm:t>
    </dgm:pt>
    <dgm:pt modelId="{8A7BE181-256E-48FC-9CE3-A92AFD52B193}">
      <dgm:prSet phldrT="[Text]" custT="1"/>
      <dgm:spPr/>
      <dgm:t>
        <a:bodyPr/>
        <a:lstStyle/>
        <a:p>
          <a:r>
            <a:rPr lang="sr-Latn-CS" sz="1600" dirty="0" smtClean="0"/>
            <a:t>Organizacija medijskih kampanja sakupljanja, ispiranja i razdvajanja ambalažnog otpada od SZB</a:t>
          </a:r>
          <a:endParaRPr lang="en-US" sz="1600" dirty="0"/>
        </a:p>
      </dgm:t>
    </dgm:pt>
    <dgm:pt modelId="{3E9C6ABF-AA55-451D-A11D-6A7C668E9AB7}" type="parTrans" cxnId="{F70AF312-800B-4B61-ACA0-218B07BEFB36}">
      <dgm:prSet/>
      <dgm:spPr/>
      <dgm:t>
        <a:bodyPr/>
        <a:lstStyle/>
        <a:p>
          <a:endParaRPr lang="en-US"/>
        </a:p>
      </dgm:t>
    </dgm:pt>
    <dgm:pt modelId="{7DFCF1F6-0E67-4D56-8DB8-653007CB6322}" type="sibTrans" cxnId="{F70AF312-800B-4B61-ACA0-218B07BEFB36}">
      <dgm:prSet/>
      <dgm:spPr/>
      <dgm:t>
        <a:bodyPr/>
        <a:lstStyle/>
        <a:p>
          <a:endParaRPr lang="en-US"/>
        </a:p>
      </dgm:t>
    </dgm:pt>
    <dgm:pt modelId="{86CEA352-8D05-4DC3-A332-05F36153CD2F}">
      <dgm:prSet phldrT="[Text]"/>
      <dgm:spPr/>
      <dgm:t>
        <a:bodyPr/>
        <a:lstStyle/>
        <a:p>
          <a:r>
            <a:rPr lang="sr-Latn-CS" dirty="0" smtClean="0"/>
            <a:t>3</a:t>
          </a:r>
          <a:endParaRPr lang="en-US" dirty="0"/>
        </a:p>
      </dgm:t>
    </dgm:pt>
    <dgm:pt modelId="{8FB392AA-053B-4D37-8491-09774A68475F}" type="parTrans" cxnId="{4E14A8CB-8178-41C2-B385-69F1DB47B2AD}">
      <dgm:prSet/>
      <dgm:spPr/>
      <dgm:t>
        <a:bodyPr/>
        <a:lstStyle/>
        <a:p>
          <a:endParaRPr lang="en-US"/>
        </a:p>
      </dgm:t>
    </dgm:pt>
    <dgm:pt modelId="{61AAF540-C42E-4D3B-A5BB-0B15481D8EE6}" type="sibTrans" cxnId="{4E14A8CB-8178-41C2-B385-69F1DB47B2AD}">
      <dgm:prSet/>
      <dgm:spPr/>
      <dgm:t>
        <a:bodyPr/>
        <a:lstStyle/>
        <a:p>
          <a:endParaRPr lang="en-US"/>
        </a:p>
      </dgm:t>
    </dgm:pt>
    <dgm:pt modelId="{E356CDF3-4E09-44BE-AD0A-CAA1B85B89F5}">
      <dgm:prSet phldrT="[Text]" custT="1"/>
      <dgm:spPr/>
      <dgm:t>
        <a:bodyPr/>
        <a:lstStyle/>
        <a:p>
          <a:r>
            <a:rPr lang="sr-Latn-CS" sz="1600" dirty="0" smtClean="0"/>
            <a:t>Preuzimanje, transport, privremeno skladištenje i adekvatno zbrinjavanje ambalažnog otpada od SZB svojih klijenata</a:t>
          </a:r>
          <a:endParaRPr lang="en-US" sz="1600" dirty="0"/>
        </a:p>
      </dgm:t>
    </dgm:pt>
    <dgm:pt modelId="{F26C95BE-4267-49A4-981C-7ECF5206E5A1}" type="parTrans" cxnId="{2C606E03-DB4D-4EF9-B2E2-1D8EE9B5AFFC}">
      <dgm:prSet/>
      <dgm:spPr/>
      <dgm:t>
        <a:bodyPr/>
        <a:lstStyle/>
        <a:p>
          <a:endParaRPr lang="en-US"/>
        </a:p>
      </dgm:t>
    </dgm:pt>
    <dgm:pt modelId="{70264027-54AC-488F-8437-1B12683C80B7}" type="sibTrans" cxnId="{2C606E03-DB4D-4EF9-B2E2-1D8EE9B5AFFC}">
      <dgm:prSet/>
      <dgm:spPr/>
      <dgm:t>
        <a:bodyPr/>
        <a:lstStyle/>
        <a:p>
          <a:endParaRPr lang="en-US"/>
        </a:p>
      </dgm:t>
    </dgm:pt>
    <dgm:pt modelId="{F19678ED-2726-454D-A72B-49DD8F7DD743}">
      <dgm:prSet phldrT="[Text]"/>
      <dgm:spPr/>
      <dgm:t>
        <a:bodyPr/>
        <a:lstStyle/>
        <a:p>
          <a:r>
            <a:rPr lang="sr-Latn-CS" dirty="0" smtClean="0"/>
            <a:t>4</a:t>
          </a:r>
          <a:endParaRPr lang="en-US" dirty="0"/>
        </a:p>
      </dgm:t>
    </dgm:pt>
    <dgm:pt modelId="{59AC627F-66DA-44CC-8718-8C0468404BE4}" type="parTrans" cxnId="{C6A19863-D727-4196-A37C-C38C76BC0330}">
      <dgm:prSet/>
      <dgm:spPr/>
      <dgm:t>
        <a:bodyPr/>
        <a:lstStyle/>
        <a:p>
          <a:endParaRPr lang="en-US"/>
        </a:p>
      </dgm:t>
    </dgm:pt>
    <dgm:pt modelId="{34B98496-F919-4932-9C7A-40D608EB30C1}" type="sibTrans" cxnId="{C6A19863-D727-4196-A37C-C38C76BC0330}">
      <dgm:prSet/>
      <dgm:spPr/>
      <dgm:t>
        <a:bodyPr/>
        <a:lstStyle/>
        <a:p>
          <a:endParaRPr lang="en-US"/>
        </a:p>
      </dgm:t>
    </dgm:pt>
    <dgm:pt modelId="{A4096222-24AE-4332-9784-7ED17D78BF9D}">
      <dgm:prSet phldrT="[Text]" custT="1"/>
      <dgm:spPr/>
      <dgm:t>
        <a:bodyPr/>
        <a:lstStyle/>
        <a:p>
          <a:r>
            <a:rPr lang="sr-Latn-CS" sz="1600" dirty="0" smtClean="0"/>
            <a:t>Validacija postupka trostrukog ispiranja otpadne ambalaže od SZB u saradnji sa ovlašćenom laboratorijom za sve preparate i aktivne materije i na taj način obezbeđenje baze podataka o proizvodima i ambalaži za koje je primenjiv postupak trostrukog ispiranja</a:t>
          </a:r>
          <a:endParaRPr lang="en-US" sz="1600" dirty="0"/>
        </a:p>
      </dgm:t>
    </dgm:pt>
    <dgm:pt modelId="{44F72CA6-8CF9-40A1-A91C-919EC50238A1}" type="parTrans" cxnId="{854ED7E3-701D-42D4-B095-3417268AA152}">
      <dgm:prSet/>
      <dgm:spPr/>
      <dgm:t>
        <a:bodyPr/>
        <a:lstStyle/>
        <a:p>
          <a:endParaRPr lang="en-US"/>
        </a:p>
      </dgm:t>
    </dgm:pt>
    <dgm:pt modelId="{6223F0E8-90D1-44A4-ACCA-B33D3ABE7FD2}" type="sibTrans" cxnId="{854ED7E3-701D-42D4-B095-3417268AA152}">
      <dgm:prSet/>
      <dgm:spPr/>
      <dgm:t>
        <a:bodyPr/>
        <a:lstStyle/>
        <a:p>
          <a:endParaRPr lang="en-US"/>
        </a:p>
      </dgm:t>
    </dgm:pt>
    <dgm:pt modelId="{D36B7A01-D2DF-4DAA-A64E-6E6BC5D03D5C}">
      <dgm:prSet phldrT="[Text]"/>
      <dgm:spPr/>
      <dgm:t>
        <a:bodyPr/>
        <a:lstStyle/>
        <a:p>
          <a:r>
            <a:rPr lang="sr-Latn-CS" dirty="0" smtClean="0"/>
            <a:t>5</a:t>
          </a:r>
          <a:endParaRPr lang="en-US" dirty="0"/>
        </a:p>
      </dgm:t>
    </dgm:pt>
    <dgm:pt modelId="{49D6D530-9F5E-421D-A888-5AB14ADC8236}" type="parTrans" cxnId="{0E8AD143-FD77-45F9-9848-54CC8ED4B7E4}">
      <dgm:prSet/>
      <dgm:spPr/>
      <dgm:t>
        <a:bodyPr/>
        <a:lstStyle/>
        <a:p>
          <a:endParaRPr lang="en-US"/>
        </a:p>
      </dgm:t>
    </dgm:pt>
    <dgm:pt modelId="{23B238CD-B7CC-471F-BCCD-3C8EF7801748}" type="sibTrans" cxnId="{0E8AD143-FD77-45F9-9848-54CC8ED4B7E4}">
      <dgm:prSet/>
      <dgm:spPr/>
      <dgm:t>
        <a:bodyPr/>
        <a:lstStyle/>
        <a:p>
          <a:endParaRPr lang="en-US"/>
        </a:p>
      </dgm:t>
    </dgm:pt>
    <dgm:pt modelId="{6232858E-4E40-40C3-853A-37D7D8A2D35D}">
      <dgm:prSet phldrT="[Text]" custT="1"/>
      <dgm:spPr/>
      <dgm:t>
        <a:bodyPr/>
        <a:lstStyle/>
        <a:p>
          <a:r>
            <a:rPr lang="en-US" sz="1600" dirty="0" err="1" smtClean="0"/>
            <a:t>Edukacija</a:t>
          </a:r>
          <a:r>
            <a:rPr lang="en-US" sz="1600" dirty="0" smtClean="0"/>
            <a:t> </a:t>
          </a:r>
          <a:r>
            <a:rPr lang="en-US" sz="1600" dirty="0" err="1" smtClean="0"/>
            <a:t>krajnjih</a:t>
          </a:r>
          <a:r>
            <a:rPr lang="en-US" sz="1600" dirty="0" smtClean="0"/>
            <a:t> </a:t>
          </a:r>
          <a:r>
            <a:rPr lang="en-US" sz="1600" dirty="0" err="1" smtClean="0"/>
            <a:t>korisnika</a:t>
          </a:r>
          <a:r>
            <a:rPr lang="en-US" sz="1600" dirty="0" smtClean="0"/>
            <a:t> SZB </a:t>
          </a:r>
          <a:r>
            <a:rPr lang="en-US" sz="1600" dirty="0" err="1" smtClean="0"/>
            <a:t>i</a:t>
          </a:r>
          <a:r>
            <a:rPr lang="en-US" sz="1600" dirty="0" smtClean="0"/>
            <a:t> </a:t>
          </a:r>
          <a:r>
            <a:rPr lang="en-US" sz="1600" dirty="0" err="1" smtClean="0"/>
            <a:t>podizanje</a:t>
          </a:r>
          <a:r>
            <a:rPr lang="en-US" sz="1600" dirty="0" smtClean="0"/>
            <a:t> </a:t>
          </a:r>
          <a:r>
            <a:rPr lang="en-US" sz="1600" dirty="0" err="1" smtClean="0"/>
            <a:t>ekološke</a:t>
          </a:r>
          <a:r>
            <a:rPr lang="en-US" sz="1600" dirty="0" smtClean="0"/>
            <a:t> </a:t>
          </a:r>
          <a:r>
            <a:rPr lang="en-US" sz="1600" dirty="0" err="1" smtClean="0"/>
            <a:t>svesti</a:t>
          </a:r>
          <a:r>
            <a:rPr lang="en-US" sz="1600" dirty="0" smtClean="0"/>
            <a:t> u </a:t>
          </a:r>
          <a:r>
            <a:rPr lang="en-US" sz="1600" dirty="0" err="1" smtClean="0"/>
            <a:t>Srbiji</a:t>
          </a:r>
          <a:r>
            <a:rPr lang="en-US" sz="1600" dirty="0" smtClean="0"/>
            <a:t> </a:t>
          </a:r>
          <a:r>
            <a:rPr lang="en-US" sz="1600" dirty="0" err="1" smtClean="0"/>
            <a:t>na</a:t>
          </a:r>
          <a:r>
            <a:rPr lang="en-US" sz="1600" dirty="0" smtClean="0"/>
            <a:t> </a:t>
          </a:r>
          <a:r>
            <a:rPr lang="en-US" sz="1600" dirty="0" err="1" smtClean="0"/>
            <a:t>viši</a:t>
          </a:r>
          <a:r>
            <a:rPr lang="en-US" sz="1600" dirty="0" smtClean="0"/>
            <a:t> </a:t>
          </a:r>
          <a:r>
            <a:rPr lang="en-US" sz="1600" dirty="0" err="1" smtClean="0"/>
            <a:t>nivo</a:t>
          </a:r>
          <a:endParaRPr lang="en-US" sz="1600" dirty="0"/>
        </a:p>
      </dgm:t>
    </dgm:pt>
    <dgm:pt modelId="{C8FE6158-24E9-4EF6-9CB5-508A8E083EF8}" type="parTrans" cxnId="{14EBA7A9-B41D-4F40-B2F0-EA1346408BF1}">
      <dgm:prSet/>
      <dgm:spPr/>
      <dgm:t>
        <a:bodyPr/>
        <a:lstStyle/>
        <a:p>
          <a:endParaRPr lang="en-US"/>
        </a:p>
      </dgm:t>
    </dgm:pt>
    <dgm:pt modelId="{3914892D-F531-4670-870F-47E2EA19CD81}" type="sibTrans" cxnId="{14EBA7A9-B41D-4F40-B2F0-EA1346408BF1}">
      <dgm:prSet/>
      <dgm:spPr/>
      <dgm:t>
        <a:bodyPr/>
        <a:lstStyle/>
        <a:p>
          <a:endParaRPr lang="en-US"/>
        </a:p>
      </dgm:t>
    </dgm:pt>
    <dgm:pt modelId="{7F95F8B6-D40B-4FC3-906C-01805A850372}" type="pres">
      <dgm:prSet presAssocID="{570CC6CF-09B1-45EF-AE29-66CE1ADA6B83}" presName="linearFlow" presStyleCnt="0">
        <dgm:presLayoutVars>
          <dgm:dir/>
          <dgm:animLvl val="lvl"/>
          <dgm:resizeHandles val="exact"/>
        </dgm:presLayoutVars>
      </dgm:prSet>
      <dgm:spPr/>
      <dgm:t>
        <a:bodyPr/>
        <a:lstStyle/>
        <a:p>
          <a:endParaRPr lang="en-US"/>
        </a:p>
      </dgm:t>
    </dgm:pt>
    <dgm:pt modelId="{3B7BA105-8F3F-4314-89E3-A3A9702E18D3}" type="pres">
      <dgm:prSet presAssocID="{091B621C-1D4F-4693-8B73-CC1A5A5C18A7}" presName="composite" presStyleCnt="0"/>
      <dgm:spPr/>
    </dgm:pt>
    <dgm:pt modelId="{B88BE7F6-41CC-4DD2-A5F9-DAE84146F8DC}" type="pres">
      <dgm:prSet presAssocID="{091B621C-1D4F-4693-8B73-CC1A5A5C18A7}" presName="parentText" presStyleLbl="alignNode1" presStyleIdx="0" presStyleCnt="5">
        <dgm:presLayoutVars>
          <dgm:chMax val="1"/>
          <dgm:bulletEnabled val="1"/>
        </dgm:presLayoutVars>
      </dgm:prSet>
      <dgm:spPr/>
      <dgm:t>
        <a:bodyPr/>
        <a:lstStyle/>
        <a:p>
          <a:endParaRPr lang="en-US"/>
        </a:p>
      </dgm:t>
    </dgm:pt>
    <dgm:pt modelId="{01842D1E-8200-49F2-AA6B-A1E9E79623E7}" type="pres">
      <dgm:prSet presAssocID="{091B621C-1D4F-4693-8B73-CC1A5A5C18A7}" presName="descendantText" presStyleLbl="alignAcc1" presStyleIdx="0" presStyleCnt="5">
        <dgm:presLayoutVars>
          <dgm:bulletEnabled val="1"/>
        </dgm:presLayoutVars>
      </dgm:prSet>
      <dgm:spPr/>
      <dgm:t>
        <a:bodyPr/>
        <a:lstStyle/>
        <a:p>
          <a:endParaRPr lang="en-US"/>
        </a:p>
      </dgm:t>
    </dgm:pt>
    <dgm:pt modelId="{84879E00-E408-48E6-A65C-62238EC8BEF3}" type="pres">
      <dgm:prSet presAssocID="{A76D1124-B46A-4E1D-AACC-AF10BA71CBFF}" presName="sp" presStyleCnt="0"/>
      <dgm:spPr/>
    </dgm:pt>
    <dgm:pt modelId="{19A30175-0798-4EC5-B9E8-B97189855723}" type="pres">
      <dgm:prSet presAssocID="{E0EF82D7-580E-4F94-A253-0E7AC186F024}" presName="composite" presStyleCnt="0"/>
      <dgm:spPr/>
    </dgm:pt>
    <dgm:pt modelId="{5B7A8527-BE3C-46C2-9173-4F25D29D913B}" type="pres">
      <dgm:prSet presAssocID="{E0EF82D7-580E-4F94-A253-0E7AC186F024}" presName="parentText" presStyleLbl="alignNode1" presStyleIdx="1" presStyleCnt="5">
        <dgm:presLayoutVars>
          <dgm:chMax val="1"/>
          <dgm:bulletEnabled val="1"/>
        </dgm:presLayoutVars>
      </dgm:prSet>
      <dgm:spPr/>
      <dgm:t>
        <a:bodyPr/>
        <a:lstStyle/>
        <a:p>
          <a:endParaRPr lang="en-US"/>
        </a:p>
      </dgm:t>
    </dgm:pt>
    <dgm:pt modelId="{F8C53766-5D74-496C-84E3-CC4880C4C3C1}" type="pres">
      <dgm:prSet presAssocID="{E0EF82D7-580E-4F94-A253-0E7AC186F024}" presName="descendantText" presStyleLbl="alignAcc1" presStyleIdx="1" presStyleCnt="5">
        <dgm:presLayoutVars>
          <dgm:bulletEnabled val="1"/>
        </dgm:presLayoutVars>
      </dgm:prSet>
      <dgm:spPr/>
      <dgm:t>
        <a:bodyPr/>
        <a:lstStyle/>
        <a:p>
          <a:endParaRPr lang="en-US"/>
        </a:p>
      </dgm:t>
    </dgm:pt>
    <dgm:pt modelId="{A06D2E0F-F7F2-4C72-9C73-E0695709B8A5}" type="pres">
      <dgm:prSet presAssocID="{55AAF523-FD67-4054-9634-BCA92B5AF851}" presName="sp" presStyleCnt="0"/>
      <dgm:spPr/>
    </dgm:pt>
    <dgm:pt modelId="{4F6BEE8F-8476-45BB-851D-BE08D25DC632}" type="pres">
      <dgm:prSet presAssocID="{86CEA352-8D05-4DC3-A332-05F36153CD2F}" presName="composite" presStyleCnt="0"/>
      <dgm:spPr/>
    </dgm:pt>
    <dgm:pt modelId="{24346352-B585-48DF-A613-273EF2A381CB}" type="pres">
      <dgm:prSet presAssocID="{86CEA352-8D05-4DC3-A332-05F36153CD2F}" presName="parentText" presStyleLbl="alignNode1" presStyleIdx="2" presStyleCnt="5">
        <dgm:presLayoutVars>
          <dgm:chMax val="1"/>
          <dgm:bulletEnabled val="1"/>
        </dgm:presLayoutVars>
      </dgm:prSet>
      <dgm:spPr/>
      <dgm:t>
        <a:bodyPr/>
        <a:lstStyle/>
        <a:p>
          <a:endParaRPr lang="en-US"/>
        </a:p>
      </dgm:t>
    </dgm:pt>
    <dgm:pt modelId="{9D504DDE-3A4F-4F14-A634-CA2824454EC6}" type="pres">
      <dgm:prSet presAssocID="{86CEA352-8D05-4DC3-A332-05F36153CD2F}" presName="descendantText" presStyleLbl="alignAcc1" presStyleIdx="2" presStyleCnt="5">
        <dgm:presLayoutVars>
          <dgm:bulletEnabled val="1"/>
        </dgm:presLayoutVars>
      </dgm:prSet>
      <dgm:spPr/>
      <dgm:t>
        <a:bodyPr/>
        <a:lstStyle/>
        <a:p>
          <a:endParaRPr lang="en-US"/>
        </a:p>
      </dgm:t>
    </dgm:pt>
    <dgm:pt modelId="{7FA15AA7-9681-410A-B696-15CB9194F5DB}" type="pres">
      <dgm:prSet presAssocID="{61AAF540-C42E-4D3B-A5BB-0B15481D8EE6}" presName="sp" presStyleCnt="0"/>
      <dgm:spPr/>
    </dgm:pt>
    <dgm:pt modelId="{EA71BE42-9F75-4EC6-902B-F412C79F0812}" type="pres">
      <dgm:prSet presAssocID="{F19678ED-2726-454D-A72B-49DD8F7DD743}" presName="composite" presStyleCnt="0"/>
      <dgm:spPr/>
    </dgm:pt>
    <dgm:pt modelId="{FB8167FE-4300-4F9A-AA79-EA3A15D082A7}" type="pres">
      <dgm:prSet presAssocID="{F19678ED-2726-454D-A72B-49DD8F7DD743}" presName="parentText" presStyleLbl="alignNode1" presStyleIdx="3" presStyleCnt="5">
        <dgm:presLayoutVars>
          <dgm:chMax val="1"/>
          <dgm:bulletEnabled val="1"/>
        </dgm:presLayoutVars>
      </dgm:prSet>
      <dgm:spPr/>
      <dgm:t>
        <a:bodyPr/>
        <a:lstStyle/>
        <a:p>
          <a:endParaRPr lang="en-US"/>
        </a:p>
      </dgm:t>
    </dgm:pt>
    <dgm:pt modelId="{8EC4C399-E260-4128-8D84-9FCEC4DE0888}" type="pres">
      <dgm:prSet presAssocID="{F19678ED-2726-454D-A72B-49DD8F7DD743}" presName="descendantText" presStyleLbl="alignAcc1" presStyleIdx="3" presStyleCnt="5" custScaleY="129808">
        <dgm:presLayoutVars>
          <dgm:bulletEnabled val="1"/>
        </dgm:presLayoutVars>
      </dgm:prSet>
      <dgm:spPr/>
      <dgm:t>
        <a:bodyPr/>
        <a:lstStyle/>
        <a:p>
          <a:endParaRPr lang="en-US"/>
        </a:p>
      </dgm:t>
    </dgm:pt>
    <dgm:pt modelId="{420DE39D-9AF3-4E3E-BDDD-94EE58E7A606}" type="pres">
      <dgm:prSet presAssocID="{34B98496-F919-4932-9C7A-40D608EB30C1}" presName="sp" presStyleCnt="0"/>
      <dgm:spPr/>
    </dgm:pt>
    <dgm:pt modelId="{ED45335E-8D2D-400A-97F6-B88205E5A4E7}" type="pres">
      <dgm:prSet presAssocID="{D36B7A01-D2DF-4DAA-A64E-6E6BC5D03D5C}" presName="composite" presStyleCnt="0"/>
      <dgm:spPr/>
    </dgm:pt>
    <dgm:pt modelId="{3480D138-4C9C-454D-A932-B0F31ECFF36F}" type="pres">
      <dgm:prSet presAssocID="{D36B7A01-D2DF-4DAA-A64E-6E6BC5D03D5C}" presName="parentText" presStyleLbl="alignNode1" presStyleIdx="4" presStyleCnt="5">
        <dgm:presLayoutVars>
          <dgm:chMax val="1"/>
          <dgm:bulletEnabled val="1"/>
        </dgm:presLayoutVars>
      </dgm:prSet>
      <dgm:spPr/>
      <dgm:t>
        <a:bodyPr/>
        <a:lstStyle/>
        <a:p>
          <a:endParaRPr lang="en-US"/>
        </a:p>
      </dgm:t>
    </dgm:pt>
    <dgm:pt modelId="{14B8962A-2DB3-46C5-AF0F-65873A6E114A}" type="pres">
      <dgm:prSet presAssocID="{D36B7A01-D2DF-4DAA-A64E-6E6BC5D03D5C}" presName="descendantText" presStyleLbl="alignAcc1" presStyleIdx="4" presStyleCnt="5">
        <dgm:presLayoutVars>
          <dgm:bulletEnabled val="1"/>
        </dgm:presLayoutVars>
      </dgm:prSet>
      <dgm:spPr/>
      <dgm:t>
        <a:bodyPr/>
        <a:lstStyle/>
        <a:p>
          <a:endParaRPr lang="en-US"/>
        </a:p>
      </dgm:t>
    </dgm:pt>
  </dgm:ptLst>
  <dgm:cxnLst>
    <dgm:cxn modelId="{EE447C58-7A2F-41DE-96B4-041BFF323207}" type="presOf" srcId="{E0EF82D7-580E-4F94-A253-0E7AC186F024}" destId="{5B7A8527-BE3C-46C2-9173-4F25D29D913B}" srcOrd="0" destOrd="0" presId="urn:microsoft.com/office/officeart/2005/8/layout/chevron2"/>
    <dgm:cxn modelId="{854ED7E3-701D-42D4-B095-3417268AA152}" srcId="{F19678ED-2726-454D-A72B-49DD8F7DD743}" destId="{A4096222-24AE-4332-9784-7ED17D78BF9D}" srcOrd="0" destOrd="0" parTransId="{44F72CA6-8CF9-40A1-A91C-919EC50238A1}" sibTransId="{6223F0E8-90D1-44A4-ACCA-B33D3ABE7FD2}"/>
    <dgm:cxn modelId="{4E14A8CB-8178-41C2-B385-69F1DB47B2AD}" srcId="{570CC6CF-09B1-45EF-AE29-66CE1ADA6B83}" destId="{86CEA352-8D05-4DC3-A332-05F36153CD2F}" srcOrd="2" destOrd="0" parTransId="{8FB392AA-053B-4D37-8491-09774A68475F}" sibTransId="{61AAF540-C42E-4D3B-A5BB-0B15481D8EE6}"/>
    <dgm:cxn modelId="{EDEAA783-466D-45EA-B7F0-A0F365FC979F}" type="presOf" srcId="{F19678ED-2726-454D-A72B-49DD8F7DD743}" destId="{FB8167FE-4300-4F9A-AA79-EA3A15D082A7}" srcOrd="0" destOrd="0" presId="urn:microsoft.com/office/officeart/2005/8/layout/chevron2"/>
    <dgm:cxn modelId="{2373D64B-086D-44F7-900A-22613809D218}" type="presOf" srcId="{D36B7A01-D2DF-4DAA-A64E-6E6BC5D03D5C}" destId="{3480D138-4C9C-454D-A932-B0F31ECFF36F}" srcOrd="0" destOrd="0" presId="urn:microsoft.com/office/officeart/2005/8/layout/chevron2"/>
    <dgm:cxn modelId="{2C606E03-DB4D-4EF9-B2E2-1D8EE9B5AFFC}" srcId="{86CEA352-8D05-4DC3-A332-05F36153CD2F}" destId="{E356CDF3-4E09-44BE-AD0A-CAA1B85B89F5}" srcOrd="0" destOrd="0" parTransId="{F26C95BE-4267-49A4-981C-7ECF5206E5A1}" sibTransId="{70264027-54AC-488F-8437-1B12683C80B7}"/>
    <dgm:cxn modelId="{39CCE84F-CEB3-48F3-986A-20505E04EA3F}" type="presOf" srcId="{6232858E-4E40-40C3-853A-37D7D8A2D35D}" destId="{14B8962A-2DB3-46C5-AF0F-65873A6E114A}" srcOrd="0" destOrd="0" presId="urn:microsoft.com/office/officeart/2005/8/layout/chevron2"/>
    <dgm:cxn modelId="{B7BB338B-86EB-4146-93CD-5505FC11CC71}" type="presOf" srcId="{19167864-6188-4461-8B85-A695E5918AE2}" destId="{01842D1E-8200-49F2-AA6B-A1E9E79623E7}" srcOrd="0" destOrd="0" presId="urn:microsoft.com/office/officeart/2005/8/layout/chevron2"/>
    <dgm:cxn modelId="{C6A19863-D727-4196-A37C-C38C76BC0330}" srcId="{570CC6CF-09B1-45EF-AE29-66CE1ADA6B83}" destId="{F19678ED-2726-454D-A72B-49DD8F7DD743}" srcOrd="3" destOrd="0" parTransId="{59AC627F-66DA-44CC-8718-8C0468404BE4}" sibTransId="{34B98496-F919-4932-9C7A-40D608EB30C1}"/>
    <dgm:cxn modelId="{FC0A4CD4-711F-4E84-AA86-B79AA31CDC5D}" type="presOf" srcId="{A4096222-24AE-4332-9784-7ED17D78BF9D}" destId="{8EC4C399-E260-4128-8D84-9FCEC4DE0888}" srcOrd="0" destOrd="0" presId="urn:microsoft.com/office/officeart/2005/8/layout/chevron2"/>
    <dgm:cxn modelId="{F70AF312-800B-4B61-ACA0-218B07BEFB36}" srcId="{E0EF82D7-580E-4F94-A253-0E7AC186F024}" destId="{8A7BE181-256E-48FC-9CE3-A92AFD52B193}" srcOrd="0" destOrd="0" parTransId="{3E9C6ABF-AA55-451D-A11D-6A7C668E9AB7}" sibTransId="{7DFCF1F6-0E67-4D56-8DB8-653007CB6322}"/>
    <dgm:cxn modelId="{40A23B2E-5A7F-4431-9C68-EF28C5192C4A}" type="presOf" srcId="{86CEA352-8D05-4DC3-A332-05F36153CD2F}" destId="{24346352-B585-48DF-A613-273EF2A381CB}" srcOrd="0" destOrd="0" presId="urn:microsoft.com/office/officeart/2005/8/layout/chevron2"/>
    <dgm:cxn modelId="{0E8AD143-FD77-45F9-9848-54CC8ED4B7E4}" srcId="{570CC6CF-09B1-45EF-AE29-66CE1ADA6B83}" destId="{D36B7A01-D2DF-4DAA-A64E-6E6BC5D03D5C}" srcOrd="4" destOrd="0" parTransId="{49D6D530-9F5E-421D-A888-5AB14ADC8236}" sibTransId="{23B238CD-B7CC-471F-BCCD-3C8EF7801748}"/>
    <dgm:cxn modelId="{1DA639E6-9FAD-4FF9-A16A-59F4AB3BBE5C}" srcId="{091B621C-1D4F-4693-8B73-CC1A5A5C18A7}" destId="{19167864-6188-4461-8B85-A695E5918AE2}" srcOrd="0" destOrd="0" parTransId="{904F632F-0CA2-428B-8931-1BEC5C44DB28}" sibTransId="{2B67C5B0-49EE-4282-929A-A2E4708851F9}"/>
    <dgm:cxn modelId="{764AE90E-5FB5-4452-917E-DCC46B2C6961}" type="presOf" srcId="{E356CDF3-4E09-44BE-AD0A-CAA1B85B89F5}" destId="{9D504DDE-3A4F-4F14-A634-CA2824454EC6}" srcOrd="0" destOrd="0" presId="urn:microsoft.com/office/officeart/2005/8/layout/chevron2"/>
    <dgm:cxn modelId="{D61E4F72-38D5-4B8F-91DD-7DE93368D3A4}" srcId="{570CC6CF-09B1-45EF-AE29-66CE1ADA6B83}" destId="{091B621C-1D4F-4693-8B73-CC1A5A5C18A7}" srcOrd="0" destOrd="0" parTransId="{13EC91B4-5E34-4457-89D1-5FF8B2AF4D1D}" sibTransId="{A76D1124-B46A-4E1D-AACC-AF10BA71CBFF}"/>
    <dgm:cxn modelId="{14EBA7A9-B41D-4F40-B2F0-EA1346408BF1}" srcId="{D36B7A01-D2DF-4DAA-A64E-6E6BC5D03D5C}" destId="{6232858E-4E40-40C3-853A-37D7D8A2D35D}" srcOrd="0" destOrd="0" parTransId="{C8FE6158-24E9-4EF6-9CB5-508A8E083EF8}" sibTransId="{3914892D-F531-4670-870F-47E2EA19CD81}"/>
    <dgm:cxn modelId="{DCAE68D8-4229-4B8D-973A-1B8001E977AF}" srcId="{570CC6CF-09B1-45EF-AE29-66CE1ADA6B83}" destId="{E0EF82D7-580E-4F94-A253-0E7AC186F024}" srcOrd="1" destOrd="0" parTransId="{ED7E31AE-13D7-41AF-BC36-37F945CBE937}" sibTransId="{55AAF523-FD67-4054-9634-BCA92B5AF851}"/>
    <dgm:cxn modelId="{667F6612-3ACC-44A4-AC83-29B922D7385F}" type="presOf" srcId="{091B621C-1D4F-4693-8B73-CC1A5A5C18A7}" destId="{B88BE7F6-41CC-4DD2-A5F9-DAE84146F8DC}" srcOrd="0" destOrd="0" presId="urn:microsoft.com/office/officeart/2005/8/layout/chevron2"/>
    <dgm:cxn modelId="{A0BC20AC-BE7E-4D89-975D-E7FC30FF6B2E}" type="presOf" srcId="{8A7BE181-256E-48FC-9CE3-A92AFD52B193}" destId="{F8C53766-5D74-496C-84E3-CC4880C4C3C1}" srcOrd="0" destOrd="0" presId="urn:microsoft.com/office/officeart/2005/8/layout/chevron2"/>
    <dgm:cxn modelId="{0068C534-4BC4-467F-BB8A-502091A7A4C7}" type="presOf" srcId="{570CC6CF-09B1-45EF-AE29-66CE1ADA6B83}" destId="{7F95F8B6-D40B-4FC3-906C-01805A850372}" srcOrd="0" destOrd="0" presId="urn:microsoft.com/office/officeart/2005/8/layout/chevron2"/>
    <dgm:cxn modelId="{E31AF569-B225-4D68-B634-4D1699B5332E}" type="presParOf" srcId="{7F95F8B6-D40B-4FC3-906C-01805A850372}" destId="{3B7BA105-8F3F-4314-89E3-A3A9702E18D3}" srcOrd="0" destOrd="0" presId="urn:microsoft.com/office/officeart/2005/8/layout/chevron2"/>
    <dgm:cxn modelId="{7329733C-177E-4E85-B57F-A5C1EDF8BBF3}" type="presParOf" srcId="{3B7BA105-8F3F-4314-89E3-A3A9702E18D3}" destId="{B88BE7F6-41CC-4DD2-A5F9-DAE84146F8DC}" srcOrd="0" destOrd="0" presId="urn:microsoft.com/office/officeart/2005/8/layout/chevron2"/>
    <dgm:cxn modelId="{56F4BCEF-B375-4D9F-99F9-7E9E77D6A959}" type="presParOf" srcId="{3B7BA105-8F3F-4314-89E3-A3A9702E18D3}" destId="{01842D1E-8200-49F2-AA6B-A1E9E79623E7}" srcOrd="1" destOrd="0" presId="urn:microsoft.com/office/officeart/2005/8/layout/chevron2"/>
    <dgm:cxn modelId="{DAEB232F-E6A3-4D7F-B4DE-66342FA37D5F}" type="presParOf" srcId="{7F95F8B6-D40B-4FC3-906C-01805A850372}" destId="{84879E00-E408-48E6-A65C-62238EC8BEF3}" srcOrd="1" destOrd="0" presId="urn:microsoft.com/office/officeart/2005/8/layout/chevron2"/>
    <dgm:cxn modelId="{917E6976-1D13-4BA6-971E-5C12DA6D328D}" type="presParOf" srcId="{7F95F8B6-D40B-4FC3-906C-01805A850372}" destId="{19A30175-0798-4EC5-B9E8-B97189855723}" srcOrd="2" destOrd="0" presId="urn:microsoft.com/office/officeart/2005/8/layout/chevron2"/>
    <dgm:cxn modelId="{84238B24-D3B2-45B5-8EC5-C747B3F925F8}" type="presParOf" srcId="{19A30175-0798-4EC5-B9E8-B97189855723}" destId="{5B7A8527-BE3C-46C2-9173-4F25D29D913B}" srcOrd="0" destOrd="0" presId="urn:microsoft.com/office/officeart/2005/8/layout/chevron2"/>
    <dgm:cxn modelId="{D9DCE4A8-89AE-45FB-8375-A9637AC3E54E}" type="presParOf" srcId="{19A30175-0798-4EC5-B9E8-B97189855723}" destId="{F8C53766-5D74-496C-84E3-CC4880C4C3C1}" srcOrd="1" destOrd="0" presId="urn:microsoft.com/office/officeart/2005/8/layout/chevron2"/>
    <dgm:cxn modelId="{0E9A5851-66FE-4552-8CF4-8BDC0935C8A9}" type="presParOf" srcId="{7F95F8B6-D40B-4FC3-906C-01805A850372}" destId="{A06D2E0F-F7F2-4C72-9C73-E0695709B8A5}" srcOrd="3" destOrd="0" presId="urn:microsoft.com/office/officeart/2005/8/layout/chevron2"/>
    <dgm:cxn modelId="{58C96DEC-8475-478F-ADAB-B45734ADC30F}" type="presParOf" srcId="{7F95F8B6-D40B-4FC3-906C-01805A850372}" destId="{4F6BEE8F-8476-45BB-851D-BE08D25DC632}" srcOrd="4" destOrd="0" presId="urn:microsoft.com/office/officeart/2005/8/layout/chevron2"/>
    <dgm:cxn modelId="{C648B658-8DB0-4B3F-BDDE-D71D8C35C792}" type="presParOf" srcId="{4F6BEE8F-8476-45BB-851D-BE08D25DC632}" destId="{24346352-B585-48DF-A613-273EF2A381CB}" srcOrd="0" destOrd="0" presId="urn:microsoft.com/office/officeart/2005/8/layout/chevron2"/>
    <dgm:cxn modelId="{E001DC56-6005-4DEC-AC8B-2EE376379740}" type="presParOf" srcId="{4F6BEE8F-8476-45BB-851D-BE08D25DC632}" destId="{9D504DDE-3A4F-4F14-A634-CA2824454EC6}" srcOrd="1" destOrd="0" presId="urn:microsoft.com/office/officeart/2005/8/layout/chevron2"/>
    <dgm:cxn modelId="{3D2BEB04-3CC2-4CFA-8935-CCC44F3B8FAE}" type="presParOf" srcId="{7F95F8B6-D40B-4FC3-906C-01805A850372}" destId="{7FA15AA7-9681-410A-B696-15CB9194F5DB}" srcOrd="5" destOrd="0" presId="urn:microsoft.com/office/officeart/2005/8/layout/chevron2"/>
    <dgm:cxn modelId="{C4BD49D8-7CC1-4D9C-9DDB-857F71487723}" type="presParOf" srcId="{7F95F8B6-D40B-4FC3-906C-01805A850372}" destId="{EA71BE42-9F75-4EC6-902B-F412C79F0812}" srcOrd="6" destOrd="0" presId="urn:microsoft.com/office/officeart/2005/8/layout/chevron2"/>
    <dgm:cxn modelId="{FD2B1FE6-4F0F-4224-91AE-7C507E210BA8}" type="presParOf" srcId="{EA71BE42-9F75-4EC6-902B-F412C79F0812}" destId="{FB8167FE-4300-4F9A-AA79-EA3A15D082A7}" srcOrd="0" destOrd="0" presId="urn:microsoft.com/office/officeart/2005/8/layout/chevron2"/>
    <dgm:cxn modelId="{B9D2617F-9023-452B-9B16-2808E5170E79}" type="presParOf" srcId="{EA71BE42-9F75-4EC6-902B-F412C79F0812}" destId="{8EC4C399-E260-4128-8D84-9FCEC4DE0888}" srcOrd="1" destOrd="0" presId="urn:microsoft.com/office/officeart/2005/8/layout/chevron2"/>
    <dgm:cxn modelId="{588A8DB2-A7FC-4230-8861-F57F6BC1A810}" type="presParOf" srcId="{7F95F8B6-D40B-4FC3-906C-01805A850372}" destId="{420DE39D-9AF3-4E3E-BDDD-94EE58E7A606}" srcOrd="7" destOrd="0" presId="urn:microsoft.com/office/officeart/2005/8/layout/chevron2"/>
    <dgm:cxn modelId="{3F5E94B1-6B6F-4F55-A32C-FBA42DB8AF0F}" type="presParOf" srcId="{7F95F8B6-D40B-4FC3-906C-01805A850372}" destId="{ED45335E-8D2D-400A-97F6-B88205E5A4E7}" srcOrd="8" destOrd="0" presId="urn:microsoft.com/office/officeart/2005/8/layout/chevron2"/>
    <dgm:cxn modelId="{E109E2ED-635C-4352-BC30-4B68F823A8FC}" type="presParOf" srcId="{ED45335E-8D2D-400A-97F6-B88205E5A4E7}" destId="{3480D138-4C9C-454D-A932-B0F31ECFF36F}" srcOrd="0" destOrd="0" presId="urn:microsoft.com/office/officeart/2005/8/layout/chevron2"/>
    <dgm:cxn modelId="{41C2F680-215A-4AD4-BADA-C59AA06AB034}" type="presParOf" srcId="{ED45335E-8D2D-400A-97F6-B88205E5A4E7}" destId="{14B8962A-2DB3-46C5-AF0F-65873A6E114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96B0A-2C7E-4EC6-90BB-E961404382DB}" type="doc">
      <dgm:prSet loTypeId="urn:microsoft.com/office/officeart/2005/8/layout/vList5" loCatId="list" qsTypeId="urn:microsoft.com/office/officeart/2005/8/quickstyle/3d2" qsCatId="3D" csTypeId="urn:microsoft.com/office/officeart/2005/8/colors/accent3_2" csCatId="accent3" phldr="1"/>
      <dgm:spPr/>
      <dgm:t>
        <a:bodyPr/>
        <a:lstStyle/>
        <a:p>
          <a:endParaRPr lang="sr-Latn-CS"/>
        </a:p>
      </dgm:t>
    </dgm:pt>
    <dgm:pt modelId="{00EAB406-AA01-4AF1-9550-608802E80276}">
      <dgm:prSet phldrT="[Text]"/>
      <dgm:spPr/>
      <dgm:t>
        <a:bodyPr/>
        <a:lstStyle/>
        <a:p>
          <a:r>
            <a:rPr lang="sr-Latn-CS" dirty="0" smtClean="0"/>
            <a:t>Važeća zakonska regulativa nadležnih Ministarstava Republike Srbije:</a:t>
          </a:r>
          <a:endParaRPr lang="sr-Latn-CS" dirty="0"/>
        </a:p>
      </dgm:t>
    </dgm:pt>
    <dgm:pt modelId="{81E75A70-E673-42D5-B2DE-2909C84A8E57}" type="parTrans" cxnId="{F8145030-825A-4719-A356-E7A9249EDB5C}">
      <dgm:prSet/>
      <dgm:spPr/>
      <dgm:t>
        <a:bodyPr/>
        <a:lstStyle/>
        <a:p>
          <a:endParaRPr lang="sr-Latn-CS"/>
        </a:p>
      </dgm:t>
    </dgm:pt>
    <dgm:pt modelId="{532405A9-8622-4512-91E0-C920DD312C7D}" type="sibTrans" cxnId="{F8145030-825A-4719-A356-E7A9249EDB5C}">
      <dgm:prSet/>
      <dgm:spPr/>
      <dgm:t>
        <a:bodyPr/>
        <a:lstStyle/>
        <a:p>
          <a:endParaRPr lang="sr-Latn-CS"/>
        </a:p>
      </dgm:t>
    </dgm:pt>
    <dgm:pt modelId="{5A27C5CB-E17C-4843-923E-486E1CE0A39D}">
      <dgm:prSet phldrT="[Text]"/>
      <dgm:spPr/>
      <dgm:t>
        <a:bodyPr/>
        <a:lstStyle/>
        <a:p>
          <a:r>
            <a:rPr lang="sr-Latn-CS" b="1" dirty="0" smtClean="0">
              <a:solidFill>
                <a:schemeClr val="accent3">
                  <a:lumMod val="50000"/>
                </a:schemeClr>
              </a:solidFill>
            </a:rPr>
            <a:t>Zakonom o ambalaži i ambalažnom otpadu </a:t>
          </a:r>
          <a:r>
            <a:rPr lang="sr-Latn-CS" dirty="0" smtClean="0">
              <a:solidFill>
                <a:schemeClr val="accent3">
                  <a:lumMod val="50000"/>
                </a:schemeClr>
              </a:solidFill>
            </a:rPr>
            <a:t>(Sl.list 36/09)</a:t>
          </a:r>
          <a:endParaRPr lang="sr-Latn-CS" dirty="0">
            <a:solidFill>
              <a:schemeClr val="accent3">
                <a:lumMod val="50000"/>
              </a:schemeClr>
            </a:solidFill>
          </a:endParaRPr>
        </a:p>
      </dgm:t>
    </dgm:pt>
    <dgm:pt modelId="{679B4509-E3FE-472A-896A-5104D2A3DA9D}" type="parTrans" cxnId="{CB3893CD-D088-4C8D-84DF-5DC2994B394A}">
      <dgm:prSet/>
      <dgm:spPr/>
      <dgm:t>
        <a:bodyPr/>
        <a:lstStyle/>
        <a:p>
          <a:endParaRPr lang="sr-Latn-CS"/>
        </a:p>
      </dgm:t>
    </dgm:pt>
    <dgm:pt modelId="{4E8FD4D1-2532-4A65-8869-61C693A5C085}" type="sibTrans" cxnId="{CB3893CD-D088-4C8D-84DF-5DC2994B394A}">
      <dgm:prSet/>
      <dgm:spPr/>
      <dgm:t>
        <a:bodyPr/>
        <a:lstStyle/>
        <a:p>
          <a:endParaRPr lang="sr-Latn-CS"/>
        </a:p>
      </dgm:t>
    </dgm:pt>
    <dgm:pt modelId="{D6BEC648-796D-42C4-8AFC-B40AE94114CF}">
      <dgm:prSet phldrT="[Text]"/>
      <dgm:spPr/>
      <dgm:t>
        <a:bodyPr/>
        <a:lstStyle/>
        <a:p>
          <a:r>
            <a:rPr lang="sr-Latn-CS" b="1" dirty="0" smtClean="0">
              <a:solidFill>
                <a:schemeClr val="accent3">
                  <a:lumMod val="50000"/>
                </a:schemeClr>
              </a:solidFill>
            </a:rPr>
            <a:t>Zakonom o upravljanju otpadom </a:t>
          </a:r>
          <a:r>
            <a:rPr lang="sr-Latn-CS" dirty="0" smtClean="0">
              <a:solidFill>
                <a:schemeClr val="accent3">
                  <a:lumMod val="50000"/>
                </a:schemeClr>
              </a:solidFill>
            </a:rPr>
            <a:t>(Sl.list 36/2009, 88/2010)</a:t>
          </a:r>
          <a:endParaRPr lang="sr-Latn-CS" dirty="0">
            <a:solidFill>
              <a:schemeClr val="accent3">
                <a:lumMod val="50000"/>
              </a:schemeClr>
            </a:solidFill>
          </a:endParaRPr>
        </a:p>
      </dgm:t>
    </dgm:pt>
    <dgm:pt modelId="{79E72CDA-147C-4A7F-8FED-CD3C2BF379E9}" type="parTrans" cxnId="{727EA3AE-147D-4844-8E74-F9464EA2F6FD}">
      <dgm:prSet/>
      <dgm:spPr/>
      <dgm:t>
        <a:bodyPr/>
        <a:lstStyle/>
        <a:p>
          <a:endParaRPr lang="sr-Latn-CS"/>
        </a:p>
      </dgm:t>
    </dgm:pt>
    <dgm:pt modelId="{4BFBCB3D-A82F-4504-AD6C-BFE6D895AD80}" type="sibTrans" cxnId="{727EA3AE-147D-4844-8E74-F9464EA2F6FD}">
      <dgm:prSet/>
      <dgm:spPr/>
      <dgm:t>
        <a:bodyPr/>
        <a:lstStyle/>
        <a:p>
          <a:endParaRPr lang="sr-Latn-CS"/>
        </a:p>
      </dgm:t>
    </dgm:pt>
    <dgm:pt modelId="{96A8965C-C43D-4360-80DB-764F4CA78F3E}">
      <dgm:prSet phldrT="[Text]"/>
      <dgm:spPr/>
      <dgm:t>
        <a:bodyPr/>
        <a:lstStyle/>
        <a:p>
          <a:r>
            <a:rPr lang="sr-Latn-CS" b="1" dirty="0" smtClean="0">
              <a:solidFill>
                <a:schemeClr val="accent3">
                  <a:lumMod val="50000"/>
                </a:schemeClr>
              </a:solidFill>
            </a:rPr>
            <a:t>Zakon o sredstvima za zaštitu bilja</a:t>
          </a:r>
          <a:r>
            <a:rPr lang="sr-Latn-CS" dirty="0" smtClean="0">
              <a:solidFill>
                <a:schemeClr val="accent3">
                  <a:lumMod val="50000"/>
                </a:schemeClr>
              </a:solidFill>
            </a:rPr>
            <a:t> (Sl. glasnik RS, 41/09)</a:t>
          </a:r>
          <a:endParaRPr lang="sr-Latn-CS" dirty="0">
            <a:solidFill>
              <a:schemeClr val="accent3">
                <a:lumMod val="50000"/>
              </a:schemeClr>
            </a:solidFill>
          </a:endParaRPr>
        </a:p>
      </dgm:t>
    </dgm:pt>
    <dgm:pt modelId="{D0ACDE49-42D8-4B71-9A56-0401B3F5AA3A}" type="parTrans" cxnId="{CBD12F9F-A8A1-41AE-A202-45BE552D1554}">
      <dgm:prSet/>
      <dgm:spPr/>
      <dgm:t>
        <a:bodyPr/>
        <a:lstStyle/>
        <a:p>
          <a:endParaRPr lang="sr-Latn-CS"/>
        </a:p>
      </dgm:t>
    </dgm:pt>
    <dgm:pt modelId="{B93FE036-9105-4472-AE32-CD39A9E20AFB}" type="sibTrans" cxnId="{CBD12F9F-A8A1-41AE-A202-45BE552D1554}">
      <dgm:prSet/>
      <dgm:spPr/>
      <dgm:t>
        <a:bodyPr/>
        <a:lstStyle/>
        <a:p>
          <a:endParaRPr lang="sr-Latn-CS"/>
        </a:p>
      </dgm:t>
    </dgm:pt>
    <dgm:pt modelId="{EC927532-FED4-45B6-8355-CA0EA082C437}">
      <dgm:prSet phldrT="[Text]"/>
      <dgm:spPr/>
      <dgm:t>
        <a:bodyPr/>
        <a:lstStyle/>
        <a:p>
          <a:r>
            <a:rPr lang="sr-Latn-CS" b="1" dirty="0" smtClean="0">
              <a:solidFill>
                <a:schemeClr val="accent3">
                  <a:lumMod val="50000"/>
                </a:schemeClr>
              </a:solidFill>
            </a:rPr>
            <a:t>Pravilnik o vrstama ambalaže za pesticide i đubriva i o uništavanju pesticida i đubriva, </a:t>
          </a:r>
          <a:r>
            <a:rPr lang="sr-Latn-CS" dirty="0" smtClean="0">
              <a:solidFill>
                <a:schemeClr val="accent3">
                  <a:lumMod val="50000"/>
                </a:schemeClr>
              </a:solidFill>
            </a:rPr>
            <a:t>(Sl.glasnik SRJ 35/99)</a:t>
          </a:r>
          <a:endParaRPr lang="sr-Latn-CS" dirty="0">
            <a:solidFill>
              <a:schemeClr val="accent3">
                <a:lumMod val="50000"/>
              </a:schemeClr>
            </a:solidFill>
          </a:endParaRPr>
        </a:p>
      </dgm:t>
    </dgm:pt>
    <dgm:pt modelId="{74DF8609-F582-4CF2-AD0B-B0997BE2D104}" type="parTrans" cxnId="{AD03E2F5-E8C6-46BF-9271-CF3F7F462D8D}">
      <dgm:prSet/>
      <dgm:spPr/>
      <dgm:t>
        <a:bodyPr/>
        <a:lstStyle/>
        <a:p>
          <a:endParaRPr lang="sr-Latn-CS"/>
        </a:p>
      </dgm:t>
    </dgm:pt>
    <dgm:pt modelId="{C7857908-249E-48CE-AE5C-90F5B033DBBD}" type="sibTrans" cxnId="{AD03E2F5-E8C6-46BF-9271-CF3F7F462D8D}">
      <dgm:prSet/>
      <dgm:spPr/>
      <dgm:t>
        <a:bodyPr/>
        <a:lstStyle/>
        <a:p>
          <a:endParaRPr lang="sr-Latn-CS"/>
        </a:p>
      </dgm:t>
    </dgm:pt>
    <dgm:pt modelId="{B0E685E3-7A93-4FD6-A456-43603CB24145}">
      <dgm:prSet phldrT="[Text]"/>
      <dgm:spPr/>
      <dgm:t>
        <a:bodyPr/>
        <a:lstStyle/>
        <a:p>
          <a:r>
            <a:rPr lang="en-US" b="1" dirty="0" smtClean="0">
              <a:solidFill>
                <a:schemeClr val="accent3">
                  <a:lumMod val="50000"/>
                </a:schemeClr>
              </a:solidFill>
            </a:rPr>
            <a:t>Pravilnik o sadr</a:t>
          </a:r>
          <a:r>
            <a:rPr lang="sr-Latn-RS" b="1" dirty="0" smtClean="0">
              <a:solidFill>
                <a:schemeClr val="accent3">
                  <a:lumMod val="50000"/>
                </a:schemeClr>
              </a:solidFill>
            </a:rPr>
            <a:t>ž</a:t>
          </a:r>
          <a:r>
            <a:rPr lang="en-US" b="1" dirty="0" smtClean="0">
              <a:solidFill>
                <a:schemeClr val="accent3">
                  <a:lumMod val="50000"/>
                </a:schemeClr>
              </a:solidFill>
            </a:rPr>
            <a:t>ini deklaracije i uputstva za primenu sredstava za za</a:t>
          </a:r>
          <a:r>
            <a:rPr lang="sr-Latn-RS" b="1" dirty="0" smtClean="0">
              <a:solidFill>
                <a:schemeClr val="accent3">
                  <a:lumMod val="50000"/>
                </a:schemeClr>
              </a:solidFill>
            </a:rPr>
            <a:t>š</a:t>
          </a:r>
          <a:r>
            <a:rPr lang="en-US" b="1" dirty="0" smtClean="0">
              <a:solidFill>
                <a:schemeClr val="accent3">
                  <a:lumMod val="50000"/>
                </a:schemeClr>
              </a:solidFill>
            </a:rPr>
            <a:t>titu bilja</a:t>
          </a:r>
          <a:r>
            <a:rPr lang="sr-Latn-RS" dirty="0" smtClean="0">
              <a:solidFill>
                <a:schemeClr val="accent3">
                  <a:lumMod val="50000"/>
                </a:schemeClr>
              </a:solidFill>
            </a:rPr>
            <a:t> (Sl.glasnik RS, 21/12)</a:t>
          </a:r>
          <a:endParaRPr lang="sr-Latn-CS" dirty="0">
            <a:solidFill>
              <a:schemeClr val="accent3">
                <a:lumMod val="50000"/>
              </a:schemeClr>
            </a:solidFill>
          </a:endParaRPr>
        </a:p>
      </dgm:t>
    </dgm:pt>
    <dgm:pt modelId="{5A630CCD-503A-4069-88CC-1725E624475E}" type="parTrans" cxnId="{C1E29A41-52C9-4E5A-AD55-1C988F65EB00}">
      <dgm:prSet/>
      <dgm:spPr/>
      <dgm:t>
        <a:bodyPr/>
        <a:lstStyle/>
        <a:p>
          <a:endParaRPr lang="en-US"/>
        </a:p>
      </dgm:t>
    </dgm:pt>
    <dgm:pt modelId="{88123772-A816-4A26-A52F-1BD08A27ECA4}" type="sibTrans" cxnId="{C1E29A41-52C9-4E5A-AD55-1C988F65EB00}">
      <dgm:prSet/>
      <dgm:spPr/>
      <dgm:t>
        <a:bodyPr/>
        <a:lstStyle/>
        <a:p>
          <a:endParaRPr lang="en-US"/>
        </a:p>
      </dgm:t>
    </dgm:pt>
    <dgm:pt modelId="{AB00BFB0-ED10-43F2-816D-7323F629E643}" type="pres">
      <dgm:prSet presAssocID="{45796B0A-2C7E-4EC6-90BB-E961404382DB}" presName="Name0" presStyleCnt="0">
        <dgm:presLayoutVars>
          <dgm:dir/>
          <dgm:animLvl val="lvl"/>
          <dgm:resizeHandles val="exact"/>
        </dgm:presLayoutVars>
      </dgm:prSet>
      <dgm:spPr/>
      <dgm:t>
        <a:bodyPr/>
        <a:lstStyle/>
        <a:p>
          <a:endParaRPr lang="sr-Latn-CS"/>
        </a:p>
      </dgm:t>
    </dgm:pt>
    <dgm:pt modelId="{D812F9EA-C4D4-419D-86DC-339284F942BC}" type="pres">
      <dgm:prSet presAssocID="{00EAB406-AA01-4AF1-9550-608802E80276}" presName="linNode" presStyleCnt="0"/>
      <dgm:spPr/>
    </dgm:pt>
    <dgm:pt modelId="{ABE275AF-0C9B-4645-BD0D-636E8C4F109A}" type="pres">
      <dgm:prSet presAssocID="{00EAB406-AA01-4AF1-9550-608802E80276}" presName="parentText" presStyleLbl="node1" presStyleIdx="0" presStyleCnt="1" custLinFactNeighborY="-1488">
        <dgm:presLayoutVars>
          <dgm:chMax val="1"/>
          <dgm:bulletEnabled val="1"/>
        </dgm:presLayoutVars>
      </dgm:prSet>
      <dgm:spPr/>
      <dgm:t>
        <a:bodyPr/>
        <a:lstStyle/>
        <a:p>
          <a:endParaRPr lang="sr-Latn-CS"/>
        </a:p>
      </dgm:t>
    </dgm:pt>
    <dgm:pt modelId="{74C4F904-F042-432E-83AB-C252C59A92CD}" type="pres">
      <dgm:prSet presAssocID="{00EAB406-AA01-4AF1-9550-608802E80276}" presName="descendantText" presStyleLbl="alignAccFollowNode1" presStyleIdx="0" presStyleCnt="1">
        <dgm:presLayoutVars>
          <dgm:bulletEnabled val="1"/>
        </dgm:presLayoutVars>
      </dgm:prSet>
      <dgm:spPr/>
      <dgm:t>
        <a:bodyPr/>
        <a:lstStyle/>
        <a:p>
          <a:endParaRPr lang="sr-Latn-CS"/>
        </a:p>
      </dgm:t>
    </dgm:pt>
  </dgm:ptLst>
  <dgm:cxnLst>
    <dgm:cxn modelId="{441A28B3-6C00-4E9C-914A-CCE4443C8B5C}" type="presOf" srcId="{EC927532-FED4-45B6-8355-CA0EA082C437}" destId="{74C4F904-F042-432E-83AB-C252C59A92CD}" srcOrd="0" destOrd="3" presId="urn:microsoft.com/office/officeart/2005/8/layout/vList5"/>
    <dgm:cxn modelId="{CBD12F9F-A8A1-41AE-A202-45BE552D1554}" srcId="{00EAB406-AA01-4AF1-9550-608802E80276}" destId="{96A8965C-C43D-4360-80DB-764F4CA78F3E}" srcOrd="2" destOrd="0" parTransId="{D0ACDE49-42D8-4B71-9A56-0401B3F5AA3A}" sibTransId="{B93FE036-9105-4472-AE32-CD39A9E20AFB}"/>
    <dgm:cxn modelId="{CFFFE4F6-3D89-452B-8083-654B8A2270FB}" type="presOf" srcId="{96A8965C-C43D-4360-80DB-764F4CA78F3E}" destId="{74C4F904-F042-432E-83AB-C252C59A92CD}" srcOrd="0" destOrd="2" presId="urn:microsoft.com/office/officeart/2005/8/layout/vList5"/>
    <dgm:cxn modelId="{1C06CEA5-7AE9-47EF-838B-EC2BE5CA38D4}" type="presOf" srcId="{00EAB406-AA01-4AF1-9550-608802E80276}" destId="{ABE275AF-0C9B-4645-BD0D-636E8C4F109A}" srcOrd="0" destOrd="0" presId="urn:microsoft.com/office/officeart/2005/8/layout/vList5"/>
    <dgm:cxn modelId="{03318841-9B3C-437C-B235-B874D64E802E}" type="presOf" srcId="{45796B0A-2C7E-4EC6-90BB-E961404382DB}" destId="{AB00BFB0-ED10-43F2-816D-7323F629E643}" srcOrd="0" destOrd="0" presId="urn:microsoft.com/office/officeart/2005/8/layout/vList5"/>
    <dgm:cxn modelId="{2311539A-4BCC-4B2B-A167-D263C399A0CE}" type="presOf" srcId="{5A27C5CB-E17C-4843-923E-486E1CE0A39D}" destId="{74C4F904-F042-432E-83AB-C252C59A92CD}" srcOrd="0" destOrd="0" presId="urn:microsoft.com/office/officeart/2005/8/layout/vList5"/>
    <dgm:cxn modelId="{CB3893CD-D088-4C8D-84DF-5DC2994B394A}" srcId="{00EAB406-AA01-4AF1-9550-608802E80276}" destId="{5A27C5CB-E17C-4843-923E-486E1CE0A39D}" srcOrd="0" destOrd="0" parTransId="{679B4509-E3FE-472A-896A-5104D2A3DA9D}" sibTransId="{4E8FD4D1-2532-4A65-8869-61C693A5C085}"/>
    <dgm:cxn modelId="{AD03E2F5-E8C6-46BF-9271-CF3F7F462D8D}" srcId="{00EAB406-AA01-4AF1-9550-608802E80276}" destId="{EC927532-FED4-45B6-8355-CA0EA082C437}" srcOrd="3" destOrd="0" parTransId="{74DF8609-F582-4CF2-AD0B-B0997BE2D104}" sibTransId="{C7857908-249E-48CE-AE5C-90F5B033DBBD}"/>
    <dgm:cxn modelId="{F8145030-825A-4719-A356-E7A9249EDB5C}" srcId="{45796B0A-2C7E-4EC6-90BB-E961404382DB}" destId="{00EAB406-AA01-4AF1-9550-608802E80276}" srcOrd="0" destOrd="0" parTransId="{81E75A70-E673-42D5-B2DE-2909C84A8E57}" sibTransId="{532405A9-8622-4512-91E0-C920DD312C7D}"/>
    <dgm:cxn modelId="{D9873D16-A38A-459E-B56F-6672CD867770}" type="presOf" srcId="{B0E685E3-7A93-4FD6-A456-43603CB24145}" destId="{74C4F904-F042-432E-83AB-C252C59A92CD}" srcOrd="0" destOrd="4" presId="urn:microsoft.com/office/officeart/2005/8/layout/vList5"/>
    <dgm:cxn modelId="{F5272B32-DAE8-438F-8E5B-96682CE57156}" type="presOf" srcId="{D6BEC648-796D-42C4-8AFC-B40AE94114CF}" destId="{74C4F904-F042-432E-83AB-C252C59A92CD}" srcOrd="0" destOrd="1" presId="urn:microsoft.com/office/officeart/2005/8/layout/vList5"/>
    <dgm:cxn modelId="{C1E29A41-52C9-4E5A-AD55-1C988F65EB00}" srcId="{00EAB406-AA01-4AF1-9550-608802E80276}" destId="{B0E685E3-7A93-4FD6-A456-43603CB24145}" srcOrd="4" destOrd="0" parTransId="{5A630CCD-503A-4069-88CC-1725E624475E}" sibTransId="{88123772-A816-4A26-A52F-1BD08A27ECA4}"/>
    <dgm:cxn modelId="{727EA3AE-147D-4844-8E74-F9464EA2F6FD}" srcId="{00EAB406-AA01-4AF1-9550-608802E80276}" destId="{D6BEC648-796D-42C4-8AFC-B40AE94114CF}" srcOrd="1" destOrd="0" parTransId="{79E72CDA-147C-4A7F-8FED-CD3C2BF379E9}" sibTransId="{4BFBCB3D-A82F-4504-AD6C-BFE6D895AD80}"/>
    <dgm:cxn modelId="{09E9CD59-0EBB-480C-9627-58175D94CFF3}" type="presParOf" srcId="{AB00BFB0-ED10-43F2-816D-7323F629E643}" destId="{D812F9EA-C4D4-419D-86DC-339284F942BC}" srcOrd="0" destOrd="0" presId="urn:microsoft.com/office/officeart/2005/8/layout/vList5"/>
    <dgm:cxn modelId="{14C4916A-785D-4D4A-B3BB-3AF131C9CA82}" type="presParOf" srcId="{D812F9EA-C4D4-419D-86DC-339284F942BC}" destId="{ABE275AF-0C9B-4645-BD0D-636E8C4F109A}" srcOrd="0" destOrd="0" presId="urn:microsoft.com/office/officeart/2005/8/layout/vList5"/>
    <dgm:cxn modelId="{E87A1524-B891-459A-A48F-1315885EF72D}" type="presParOf" srcId="{D812F9EA-C4D4-419D-86DC-339284F942BC}" destId="{74C4F904-F042-432E-83AB-C252C59A92C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821B4-6BA1-4DEC-858C-56E96B1E24C0}"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US"/>
        </a:p>
      </dgm:t>
    </dgm:pt>
    <dgm:pt modelId="{822C8D59-2306-4416-BFE2-3F93F3622C37}">
      <dgm:prSet phldrT="[Text]"/>
      <dgm:spPr/>
      <dgm:t>
        <a:bodyPr/>
        <a:lstStyle/>
        <a:p>
          <a:pPr algn="l"/>
          <a:r>
            <a:rPr lang="sr-Latn-CS" dirty="0" smtClean="0"/>
            <a:t>Maksimalno iskorišćenje proizvoda</a:t>
          </a:r>
          <a:endParaRPr lang="sr-Latn-CS" dirty="0"/>
        </a:p>
      </dgm:t>
    </dgm:pt>
    <dgm:pt modelId="{92752E92-79C8-4212-8D06-DBCF1A3B9CB1}" type="parTrans" cxnId="{B6AE942F-BD2A-4322-9FC1-1541EF5098AF}">
      <dgm:prSet/>
      <dgm:spPr/>
      <dgm:t>
        <a:bodyPr/>
        <a:lstStyle/>
        <a:p>
          <a:endParaRPr lang="sr-Latn-CS"/>
        </a:p>
      </dgm:t>
    </dgm:pt>
    <dgm:pt modelId="{B8624B6C-292F-4C26-BCED-80C8250254A9}" type="sibTrans" cxnId="{B6AE942F-BD2A-4322-9FC1-1541EF5098AF}">
      <dgm:prSet/>
      <dgm:spPr/>
      <dgm:t>
        <a:bodyPr/>
        <a:lstStyle/>
        <a:p>
          <a:endParaRPr lang="sr-Latn-CS"/>
        </a:p>
      </dgm:t>
    </dgm:pt>
    <dgm:pt modelId="{3611BC1E-AE89-4F01-A116-4C7B9B929452}">
      <dgm:prSet phldrT="[Text]"/>
      <dgm:spPr/>
      <dgm:t>
        <a:bodyPr/>
        <a:lstStyle/>
        <a:p>
          <a:pPr algn="l"/>
          <a:r>
            <a:rPr lang="sr-Latn-CS" dirty="0" smtClean="0"/>
            <a:t>Uštedu novca</a:t>
          </a:r>
          <a:endParaRPr lang="sr-Latn-CS" dirty="0"/>
        </a:p>
      </dgm:t>
    </dgm:pt>
    <dgm:pt modelId="{D8FE46AF-74E7-4083-AF7F-24E353D4D97D}" type="parTrans" cxnId="{A36D1616-5353-45A2-B423-57A54DD26881}">
      <dgm:prSet/>
      <dgm:spPr/>
      <dgm:t>
        <a:bodyPr/>
        <a:lstStyle/>
        <a:p>
          <a:endParaRPr lang="sr-Latn-CS"/>
        </a:p>
      </dgm:t>
    </dgm:pt>
    <dgm:pt modelId="{869C5F3B-CCD9-45F9-8708-79ECD7BD07DA}" type="sibTrans" cxnId="{A36D1616-5353-45A2-B423-57A54DD26881}">
      <dgm:prSet/>
      <dgm:spPr/>
      <dgm:t>
        <a:bodyPr/>
        <a:lstStyle/>
        <a:p>
          <a:endParaRPr lang="sr-Latn-CS"/>
        </a:p>
      </dgm:t>
    </dgm:pt>
    <dgm:pt modelId="{8312854C-6223-433B-B79E-DBF0CC89091D}">
      <dgm:prSet phldrT="[Text]"/>
      <dgm:spPr/>
      <dgm:t>
        <a:bodyPr/>
        <a:lstStyle/>
        <a:p>
          <a:pPr algn="l"/>
          <a:r>
            <a:rPr lang="sr-Latn-CS" dirty="0" smtClean="0"/>
            <a:t>Ispunjenje zakonske obaveze</a:t>
          </a:r>
          <a:endParaRPr lang="sr-Latn-CS" dirty="0"/>
        </a:p>
      </dgm:t>
    </dgm:pt>
    <dgm:pt modelId="{5772E5DC-AD59-49B9-AB97-59C3E1EAE3E2}" type="parTrans" cxnId="{4BA1C8DC-22FD-4DF5-A01D-D45CF5C9D22F}">
      <dgm:prSet/>
      <dgm:spPr/>
      <dgm:t>
        <a:bodyPr/>
        <a:lstStyle/>
        <a:p>
          <a:endParaRPr lang="sr-Latn-CS"/>
        </a:p>
      </dgm:t>
    </dgm:pt>
    <dgm:pt modelId="{B4FB4264-FC57-4EAE-9E6A-ECFA24A2D2E3}" type="sibTrans" cxnId="{4BA1C8DC-22FD-4DF5-A01D-D45CF5C9D22F}">
      <dgm:prSet/>
      <dgm:spPr/>
      <dgm:t>
        <a:bodyPr/>
        <a:lstStyle/>
        <a:p>
          <a:endParaRPr lang="sr-Latn-CS"/>
        </a:p>
      </dgm:t>
    </dgm:pt>
    <dgm:pt modelId="{B9F65F37-6D7A-470E-9504-53953390AAC3}">
      <dgm:prSet phldrT="[Text]"/>
      <dgm:spPr/>
      <dgm:t>
        <a:bodyPr/>
        <a:lstStyle/>
        <a:p>
          <a:pPr algn="l"/>
          <a:r>
            <a:rPr lang="sr-Latn-CS" dirty="0" smtClean="0"/>
            <a:t>Besplatnu edukaciju o primeni preparata i upravljanju ambalažnim otpadom od SZB</a:t>
          </a:r>
          <a:endParaRPr lang="sr-Latn-CS" dirty="0"/>
        </a:p>
      </dgm:t>
    </dgm:pt>
    <dgm:pt modelId="{4DE4A7E3-17FF-4102-A8D9-4661AE10C809}" type="parTrans" cxnId="{C22C21E5-2E1B-463C-9E0C-D16070E5335C}">
      <dgm:prSet/>
      <dgm:spPr/>
      <dgm:t>
        <a:bodyPr/>
        <a:lstStyle/>
        <a:p>
          <a:endParaRPr lang="sr-Latn-CS"/>
        </a:p>
      </dgm:t>
    </dgm:pt>
    <dgm:pt modelId="{EDE563BD-F9BC-44F4-A365-9C3AD369D662}" type="sibTrans" cxnId="{C22C21E5-2E1B-463C-9E0C-D16070E5335C}">
      <dgm:prSet/>
      <dgm:spPr/>
      <dgm:t>
        <a:bodyPr/>
        <a:lstStyle/>
        <a:p>
          <a:endParaRPr lang="sr-Latn-CS"/>
        </a:p>
      </dgm:t>
    </dgm:pt>
    <dgm:pt modelId="{CE1AAF1F-6FD6-4E15-A10A-4A59C53175AD}">
      <dgm:prSet phldrT="[Text]" custT="1"/>
      <dgm:spPr/>
      <dgm:t>
        <a:bodyPr/>
        <a:lstStyle/>
        <a:p>
          <a:pPr algn="l"/>
          <a:r>
            <a:rPr lang="sr-Latn-CS" sz="1400" dirty="0" smtClean="0"/>
            <a:t>Besplatno preuzimanje  ambalažnog otpada od SZB od strane ENVIPACK d.o.o. </a:t>
          </a:r>
          <a:endParaRPr lang="sr-Latn-CS" sz="1400" dirty="0"/>
        </a:p>
      </dgm:t>
    </dgm:pt>
    <dgm:pt modelId="{068F2A26-E098-4693-8E41-CD840373508C}" type="parTrans" cxnId="{81C4D510-228A-4C74-8596-189EA590D7D5}">
      <dgm:prSet/>
      <dgm:spPr/>
      <dgm:t>
        <a:bodyPr/>
        <a:lstStyle/>
        <a:p>
          <a:endParaRPr lang="en-US"/>
        </a:p>
      </dgm:t>
    </dgm:pt>
    <dgm:pt modelId="{048078DE-9B1C-4785-B706-87DDA7F9D2B6}" type="sibTrans" cxnId="{81C4D510-228A-4C74-8596-189EA590D7D5}">
      <dgm:prSet/>
      <dgm:spPr/>
      <dgm:t>
        <a:bodyPr/>
        <a:lstStyle/>
        <a:p>
          <a:endParaRPr lang="en-US"/>
        </a:p>
      </dgm:t>
    </dgm:pt>
    <dgm:pt modelId="{ABC3158E-2903-4272-B7EA-B4EF1657C6BF}" type="pres">
      <dgm:prSet presAssocID="{EB9821B4-6BA1-4DEC-858C-56E96B1E24C0}" presName="linearFlow" presStyleCnt="0">
        <dgm:presLayoutVars>
          <dgm:dir/>
          <dgm:resizeHandles val="exact"/>
        </dgm:presLayoutVars>
      </dgm:prSet>
      <dgm:spPr/>
      <dgm:t>
        <a:bodyPr/>
        <a:lstStyle/>
        <a:p>
          <a:endParaRPr lang="en-US"/>
        </a:p>
      </dgm:t>
    </dgm:pt>
    <dgm:pt modelId="{0F1A5971-5B48-46AC-BB30-1F39E6D93395}" type="pres">
      <dgm:prSet presAssocID="{822C8D59-2306-4416-BFE2-3F93F3622C37}" presName="composite" presStyleCnt="0"/>
      <dgm:spPr/>
    </dgm:pt>
    <dgm:pt modelId="{1A2E1432-7B69-4177-8F05-67E355CD1E89}" type="pres">
      <dgm:prSet presAssocID="{822C8D59-2306-4416-BFE2-3F93F3622C37}" presName="imgShp" presStyleLbl="fgImgPlace1" presStyleIdx="0" presStyleCnt="5" custLinFactNeighborX="-1323"/>
      <dgm:spPr>
        <a:prstGeom prst="flowChartConnector">
          <a:avLst/>
        </a:prstGeom>
      </dgm:spPr>
    </dgm:pt>
    <dgm:pt modelId="{749A7242-C88E-42A0-8416-BB9C692F526F}" type="pres">
      <dgm:prSet presAssocID="{822C8D59-2306-4416-BFE2-3F93F3622C37}" presName="txShp" presStyleLbl="node1" presStyleIdx="0" presStyleCnt="5" custScaleX="115290" custLinFactNeighborX="9590">
        <dgm:presLayoutVars>
          <dgm:bulletEnabled val="1"/>
        </dgm:presLayoutVars>
      </dgm:prSet>
      <dgm:spPr/>
      <dgm:t>
        <a:bodyPr/>
        <a:lstStyle/>
        <a:p>
          <a:endParaRPr lang="sr-Latn-CS"/>
        </a:p>
      </dgm:t>
    </dgm:pt>
    <dgm:pt modelId="{6D88FB54-CB91-4C2F-A4E9-DEBADEC4FB24}" type="pres">
      <dgm:prSet presAssocID="{B8624B6C-292F-4C26-BCED-80C8250254A9}" presName="spacing" presStyleCnt="0"/>
      <dgm:spPr/>
    </dgm:pt>
    <dgm:pt modelId="{F75369B5-AB1E-41EF-A45D-3DB44C27FDC6}" type="pres">
      <dgm:prSet presAssocID="{3611BC1E-AE89-4F01-A116-4C7B9B929452}" presName="composite" presStyleCnt="0"/>
      <dgm:spPr/>
    </dgm:pt>
    <dgm:pt modelId="{F2FCE7CB-9E4F-4FA0-932F-F482081C1EF0}" type="pres">
      <dgm:prSet presAssocID="{3611BC1E-AE89-4F01-A116-4C7B9B929452}" presName="imgShp" presStyleLbl="fgImgPlace1" presStyleIdx="1" presStyleCnt="5"/>
      <dgm:spPr/>
    </dgm:pt>
    <dgm:pt modelId="{71DEA201-8C86-490C-B21B-02890641319D}" type="pres">
      <dgm:prSet presAssocID="{3611BC1E-AE89-4F01-A116-4C7B9B929452}" presName="txShp" presStyleLbl="node1" presStyleIdx="1" presStyleCnt="5" custScaleX="115290" custLinFactNeighborX="10119">
        <dgm:presLayoutVars>
          <dgm:bulletEnabled val="1"/>
        </dgm:presLayoutVars>
      </dgm:prSet>
      <dgm:spPr/>
      <dgm:t>
        <a:bodyPr/>
        <a:lstStyle/>
        <a:p>
          <a:endParaRPr lang="sr-Latn-CS"/>
        </a:p>
      </dgm:t>
    </dgm:pt>
    <dgm:pt modelId="{B02F143F-12AE-42CF-8613-63AA7734F602}" type="pres">
      <dgm:prSet presAssocID="{869C5F3B-CCD9-45F9-8708-79ECD7BD07DA}" presName="spacing" presStyleCnt="0"/>
      <dgm:spPr/>
    </dgm:pt>
    <dgm:pt modelId="{801BE4F6-874D-4484-BAAC-4FE53D62E0D4}" type="pres">
      <dgm:prSet presAssocID="{8312854C-6223-433B-B79E-DBF0CC89091D}" presName="composite" presStyleCnt="0"/>
      <dgm:spPr/>
    </dgm:pt>
    <dgm:pt modelId="{CD0A761F-3493-4676-BC3C-518C59395F98}" type="pres">
      <dgm:prSet presAssocID="{8312854C-6223-433B-B79E-DBF0CC89091D}" presName="imgShp" presStyleLbl="fgImgPlace1" presStyleIdx="2" presStyleCnt="5"/>
      <dgm:spPr/>
    </dgm:pt>
    <dgm:pt modelId="{6BE7EA68-152D-4B44-A27C-DA41A33DFEEA}" type="pres">
      <dgm:prSet presAssocID="{8312854C-6223-433B-B79E-DBF0CC89091D}" presName="txShp" presStyleLbl="node1" presStyleIdx="2" presStyleCnt="5" custScaleX="115290" custLinFactNeighborX="9590">
        <dgm:presLayoutVars>
          <dgm:bulletEnabled val="1"/>
        </dgm:presLayoutVars>
      </dgm:prSet>
      <dgm:spPr/>
      <dgm:t>
        <a:bodyPr/>
        <a:lstStyle/>
        <a:p>
          <a:endParaRPr lang="sr-Latn-CS"/>
        </a:p>
      </dgm:t>
    </dgm:pt>
    <dgm:pt modelId="{5A1365C1-5E4A-4F64-8F05-149453F5DF36}" type="pres">
      <dgm:prSet presAssocID="{B4FB4264-FC57-4EAE-9E6A-ECFA24A2D2E3}" presName="spacing" presStyleCnt="0"/>
      <dgm:spPr/>
    </dgm:pt>
    <dgm:pt modelId="{A2E98106-92EB-4B6D-BD98-639D44F6ACC4}" type="pres">
      <dgm:prSet presAssocID="{B9F65F37-6D7A-470E-9504-53953390AAC3}" presName="composite" presStyleCnt="0"/>
      <dgm:spPr/>
    </dgm:pt>
    <dgm:pt modelId="{DC8A30D4-382B-40E4-983E-5B519EE3A8A3}" type="pres">
      <dgm:prSet presAssocID="{B9F65F37-6D7A-470E-9504-53953390AAC3}" presName="imgShp" presStyleLbl="fgImgPlace1" presStyleIdx="3" presStyleCnt="5"/>
      <dgm:spPr/>
    </dgm:pt>
    <dgm:pt modelId="{8243B578-441D-4378-A35E-15CD913BB65A}" type="pres">
      <dgm:prSet presAssocID="{B9F65F37-6D7A-470E-9504-53953390AAC3}" presName="txShp" presStyleLbl="node1" presStyleIdx="3" presStyleCnt="5" custScaleX="115290" custLinFactNeighborX="9590">
        <dgm:presLayoutVars>
          <dgm:bulletEnabled val="1"/>
        </dgm:presLayoutVars>
      </dgm:prSet>
      <dgm:spPr/>
      <dgm:t>
        <a:bodyPr/>
        <a:lstStyle/>
        <a:p>
          <a:endParaRPr lang="sr-Latn-CS"/>
        </a:p>
      </dgm:t>
    </dgm:pt>
    <dgm:pt modelId="{5FE852AF-AACA-4923-A87B-97915DF2DAA2}" type="pres">
      <dgm:prSet presAssocID="{EDE563BD-F9BC-44F4-A365-9C3AD369D662}" presName="spacing" presStyleCnt="0"/>
      <dgm:spPr/>
    </dgm:pt>
    <dgm:pt modelId="{ACD515D7-9219-48B6-9B99-0E1BFA6FCCB3}" type="pres">
      <dgm:prSet presAssocID="{CE1AAF1F-6FD6-4E15-A10A-4A59C53175AD}" presName="composite" presStyleCnt="0"/>
      <dgm:spPr/>
    </dgm:pt>
    <dgm:pt modelId="{652092D5-0850-4075-B86A-4986369BEAB4}" type="pres">
      <dgm:prSet presAssocID="{CE1AAF1F-6FD6-4E15-A10A-4A59C53175AD}" presName="imgShp" presStyleLbl="fgImgPlace1" presStyleIdx="4" presStyleCnt="5"/>
      <dgm:spPr/>
    </dgm:pt>
    <dgm:pt modelId="{F82FC194-49B0-4EDA-A4F3-183DA67CEB1C}" type="pres">
      <dgm:prSet presAssocID="{CE1AAF1F-6FD6-4E15-A10A-4A59C53175AD}" presName="txShp" presStyleLbl="node1" presStyleIdx="4" presStyleCnt="5" custScaleX="115290" custLinFactNeighborX="9590">
        <dgm:presLayoutVars>
          <dgm:bulletEnabled val="1"/>
        </dgm:presLayoutVars>
      </dgm:prSet>
      <dgm:spPr/>
      <dgm:t>
        <a:bodyPr/>
        <a:lstStyle/>
        <a:p>
          <a:endParaRPr lang="en-US"/>
        </a:p>
      </dgm:t>
    </dgm:pt>
  </dgm:ptLst>
  <dgm:cxnLst>
    <dgm:cxn modelId="{8EA27F8F-BD9F-43CF-8553-62085B1F1D97}" type="presOf" srcId="{3611BC1E-AE89-4F01-A116-4C7B9B929452}" destId="{71DEA201-8C86-490C-B21B-02890641319D}" srcOrd="0" destOrd="0" presId="urn:microsoft.com/office/officeart/2005/8/layout/vList3"/>
    <dgm:cxn modelId="{4BA1C8DC-22FD-4DF5-A01D-D45CF5C9D22F}" srcId="{EB9821B4-6BA1-4DEC-858C-56E96B1E24C0}" destId="{8312854C-6223-433B-B79E-DBF0CC89091D}" srcOrd="2" destOrd="0" parTransId="{5772E5DC-AD59-49B9-AB97-59C3E1EAE3E2}" sibTransId="{B4FB4264-FC57-4EAE-9E6A-ECFA24A2D2E3}"/>
    <dgm:cxn modelId="{99850979-7323-4DEE-AB9A-C98AA531A599}" type="presOf" srcId="{CE1AAF1F-6FD6-4E15-A10A-4A59C53175AD}" destId="{F82FC194-49B0-4EDA-A4F3-183DA67CEB1C}" srcOrd="0" destOrd="0" presId="urn:microsoft.com/office/officeart/2005/8/layout/vList3"/>
    <dgm:cxn modelId="{D72A24FF-58E5-45FC-A184-E2C0E39679DC}" type="presOf" srcId="{8312854C-6223-433B-B79E-DBF0CC89091D}" destId="{6BE7EA68-152D-4B44-A27C-DA41A33DFEEA}" srcOrd="0" destOrd="0" presId="urn:microsoft.com/office/officeart/2005/8/layout/vList3"/>
    <dgm:cxn modelId="{CCA058CE-0482-447A-918A-BC28E40F5015}" type="presOf" srcId="{EB9821B4-6BA1-4DEC-858C-56E96B1E24C0}" destId="{ABC3158E-2903-4272-B7EA-B4EF1657C6BF}" srcOrd="0" destOrd="0" presId="urn:microsoft.com/office/officeart/2005/8/layout/vList3"/>
    <dgm:cxn modelId="{A36D1616-5353-45A2-B423-57A54DD26881}" srcId="{EB9821B4-6BA1-4DEC-858C-56E96B1E24C0}" destId="{3611BC1E-AE89-4F01-A116-4C7B9B929452}" srcOrd="1" destOrd="0" parTransId="{D8FE46AF-74E7-4083-AF7F-24E353D4D97D}" sibTransId="{869C5F3B-CCD9-45F9-8708-79ECD7BD07DA}"/>
    <dgm:cxn modelId="{E83158F3-571D-4C9C-BCB5-5BCB76969516}" type="presOf" srcId="{B9F65F37-6D7A-470E-9504-53953390AAC3}" destId="{8243B578-441D-4378-A35E-15CD913BB65A}" srcOrd="0" destOrd="0" presId="urn:microsoft.com/office/officeart/2005/8/layout/vList3"/>
    <dgm:cxn modelId="{B6AE942F-BD2A-4322-9FC1-1541EF5098AF}" srcId="{EB9821B4-6BA1-4DEC-858C-56E96B1E24C0}" destId="{822C8D59-2306-4416-BFE2-3F93F3622C37}" srcOrd="0" destOrd="0" parTransId="{92752E92-79C8-4212-8D06-DBCF1A3B9CB1}" sibTransId="{B8624B6C-292F-4C26-BCED-80C8250254A9}"/>
    <dgm:cxn modelId="{BE3368EC-6746-43B9-BF72-4E84FE21F426}" type="presOf" srcId="{822C8D59-2306-4416-BFE2-3F93F3622C37}" destId="{749A7242-C88E-42A0-8416-BB9C692F526F}" srcOrd="0" destOrd="0" presId="urn:microsoft.com/office/officeart/2005/8/layout/vList3"/>
    <dgm:cxn modelId="{C22C21E5-2E1B-463C-9E0C-D16070E5335C}" srcId="{EB9821B4-6BA1-4DEC-858C-56E96B1E24C0}" destId="{B9F65F37-6D7A-470E-9504-53953390AAC3}" srcOrd="3" destOrd="0" parTransId="{4DE4A7E3-17FF-4102-A8D9-4661AE10C809}" sibTransId="{EDE563BD-F9BC-44F4-A365-9C3AD369D662}"/>
    <dgm:cxn modelId="{81C4D510-228A-4C74-8596-189EA590D7D5}" srcId="{EB9821B4-6BA1-4DEC-858C-56E96B1E24C0}" destId="{CE1AAF1F-6FD6-4E15-A10A-4A59C53175AD}" srcOrd="4" destOrd="0" parTransId="{068F2A26-E098-4693-8E41-CD840373508C}" sibTransId="{048078DE-9B1C-4785-B706-87DDA7F9D2B6}"/>
    <dgm:cxn modelId="{2D6FFBEF-4285-40FC-8AFF-ACA326B23570}" type="presParOf" srcId="{ABC3158E-2903-4272-B7EA-B4EF1657C6BF}" destId="{0F1A5971-5B48-46AC-BB30-1F39E6D93395}" srcOrd="0" destOrd="0" presId="urn:microsoft.com/office/officeart/2005/8/layout/vList3"/>
    <dgm:cxn modelId="{F83C00B4-976C-41C8-AAC3-C3C2F1A0CBC9}" type="presParOf" srcId="{0F1A5971-5B48-46AC-BB30-1F39E6D93395}" destId="{1A2E1432-7B69-4177-8F05-67E355CD1E89}" srcOrd="0" destOrd="0" presId="urn:microsoft.com/office/officeart/2005/8/layout/vList3"/>
    <dgm:cxn modelId="{1714747F-7B3F-4F4A-B2C7-8774C7E671AD}" type="presParOf" srcId="{0F1A5971-5B48-46AC-BB30-1F39E6D93395}" destId="{749A7242-C88E-42A0-8416-BB9C692F526F}" srcOrd="1" destOrd="0" presId="urn:microsoft.com/office/officeart/2005/8/layout/vList3"/>
    <dgm:cxn modelId="{9C3E4D70-0899-44B0-9A52-E39D0AE1C1A2}" type="presParOf" srcId="{ABC3158E-2903-4272-B7EA-B4EF1657C6BF}" destId="{6D88FB54-CB91-4C2F-A4E9-DEBADEC4FB24}" srcOrd="1" destOrd="0" presId="urn:microsoft.com/office/officeart/2005/8/layout/vList3"/>
    <dgm:cxn modelId="{607A8111-F48C-4200-9DDE-B109BD09DB51}" type="presParOf" srcId="{ABC3158E-2903-4272-B7EA-B4EF1657C6BF}" destId="{F75369B5-AB1E-41EF-A45D-3DB44C27FDC6}" srcOrd="2" destOrd="0" presId="urn:microsoft.com/office/officeart/2005/8/layout/vList3"/>
    <dgm:cxn modelId="{33B2ED19-4F62-49EF-9DB0-C97FB1967610}" type="presParOf" srcId="{F75369B5-AB1E-41EF-A45D-3DB44C27FDC6}" destId="{F2FCE7CB-9E4F-4FA0-932F-F482081C1EF0}" srcOrd="0" destOrd="0" presId="urn:microsoft.com/office/officeart/2005/8/layout/vList3"/>
    <dgm:cxn modelId="{88C67332-1A81-4084-A9D2-FF18FBC51618}" type="presParOf" srcId="{F75369B5-AB1E-41EF-A45D-3DB44C27FDC6}" destId="{71DEA201-8C86-490C-B21B-02890641319D}" srcOrd="1" destOrd="0" presId="urn:microsoft.com/office/officeart/2005/8/layout/vList3"/>
    <dgm:cxn modelId="{CF0DFE17-E859-413A-9F4F-868517640474}" type="presParOf" srcId="{ABC3158E-2903-4272-B7EA-B4EF1657C6BF}" destId="{B02F143F-12AE-42CF-8613-63AA7734F602}" srcOrd="3" destOrd="0" presId="urn:microsoft.com/office/officeart/2005/8/layout/vList3"/>
    <dgm:cxn modelId="{841569DE-1257-49FA-9681-A448D41DE1EC}" type="presParOf" srcId="{ABC3158E-2903-4272-B7EA-B4EF1657C6BF}" destId="{801BE4F6-874D-4484-BAAC-4FE53D62E0D4}" srcOrd="4" destOrd="0" presId="urn:microsoft.com/office/officeart/2005/8/layout/vList3"/>
    <dgm:cxn modelId="{B0D9BF41-39DB-43EB-8B82-E140699FDDD1}" type="presParOf" srcId="{801BE4F6-874D-4484-BAAC-4FE53D62E0D4}" destId="{CD0A761F-3493-4676-BC3C-518C59395F98}" srcOrd="0" destOrd="0" presId="urn:microsoft.com/office/officeart/2005/8/layout/vList3"/>
    <dgm:cxn modelId="{1E59E3D6-48F3-4679-AF30-15C479578F47}" type="presParOf" srcId="{801BE4F6-874D-4484-BAAC-4FE53D62E0D4}" destId="{6BE7EA68-152D-4B44-A27C-DA41A33DFEEA}" srcOrd="1" destOrd="0" presId="urn:microsoft.com/office/officeart/2005/8/layout/vList3"/>
    <dgm:cxn modelId="{3E9DB4E7-ACB7-4361-A7A7-8FE1141DA8D6}" type="presParOf" srcId="{ABC3158E-2903-4272-B7EA-B4EF1657C6BF}" destId="{5A1365C1-5E4A-4F64-8F05-149453F5DF36}" srcOrd="5" destOrd="0" presId="urn:microsoft.com/office/officeart/2005/8/layout/vList3"/>
    <dgm:cxn modelId="{D0018903-5290-4FFE-B6CD-56DF8E6ADFB6}" type="presParOf" srcId="{ABC3158E-2903-4272-B7EA-B4EF1657C6BF}" destId="{A2E98106-92EB-4B6D-BD98-639D44F6ACC4}" srcOrd="6" destOrd="0" presId="urn:microsoft.com/office/officeart/2005/8/layout/vList3"/>
    <dgm:cxn modelId="{9D7DD660-3D4D-4A23-8AA1-8CDC242904BF}" type="presParOf" srcId="{A2E98106-92EB-4B6D-BD98-639D44F6ACC4}" destId="{DC8A30D4-382B-40E4-983E-5B519EE3A8A3}" srcOrd="0" destOrd="0" presId="urn:microsoft.com/office/officeart/2005/8/layout/vList3"/>
    <dgm:cxn modelId="{1C07BFDF-06D0-4503-9477-EDC2254A17F5}" type="presParOf" srcId="{A2E98106-92EB-4B6D-BD98-639D44F6ACC4}" destId="{8243B578-441D-4378-A35E-15CD913BB65A}" srcOrd="1" destOrd="0" presId="urn:microsoft.com/office/officeart/2005/8/layout/vList3"/>
    <dgm:cxn modelId="{914C589A-BEAE-4A16-A815-BF4905E47EC7}" type="presParOf" srcId="{ABC3158E-2903-4272-B7EA-B4EF1657C6BF}" destId="{5FE852AF-AACA-4923-A87B-97915DF2DAA2}" srcOrd="7" destOrd="0" presId="urn:microsoft.com/office/officeart/2005/8/layout/vList3"/>
    <dgm:cxn modelId="{E5395450-0323-41FC-9BD9-CC533F49552F}" type="presParOf" srcId="{ABC3158E-2903-4272-B7EA-B4EF1657C6BF}" destId="{ACD515D7-9219-48B6-9B99-0E1BFA6FCCB3}" srcOrd="8" destOrd="0" presId="urn:microsoft.com/office/officeart/2005/8/layout/vList3"/>
    <dgm:cxn modelId="{FB35A07E-148C-4D85-9675-96904E5CB6B6}" type="presParOf" srcId="{ACD515D7-9219-48B6-9B99-0E1BFA6FCCB3}" destId="{652092D5-0850-4075-B86A-4986369BEAB4}" srcOrd="0" destOrd="0" presId="urn:microsoft.com/office/officeart/2005/8/layout/vList3"/>
    <dgm:cxn modelId="{C0526C82-4FD4-4569-829B-B54B0B0446E5}" type="presParOf" srcId="{ACD515D7-9219-48B6-9B99-0E1BFA6FCCB3}" destId="{F82FC194-49B0-4EDA-A4F3-183DA67CEB1C}"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92F57-CCAA-4214-9A3B-AFE0446A2943}" type="doc">
      <dgm:prSet loTypeId="urn:microsoft.com/office/officeart/2005/8/layout/hierarchy3" loCatId="list" qsTypeId="urn:microsoft.com/office/officeart/2005/8/quickstyle/3d1" qsCatId="3D" csTypeId="urn:microsoft.com/office/officeart/2005/8/colors/accent2_2" csCatId="accent2" phldr="1"/>
      <dgm:spPr/>
      <dgm:t>
        <a:bodyPr/>
        <a:lstStyle/>
        <a:p>
          <a:endParaRPr lang="en-US"/>
        </a:p>
      </dgm:t>
    </dgm:pt>
    <dgm:pt modelId="{A7DB159C-06A0-4D30-9CCE-DADACD3715BA}">
      <dgm:prSet phldrT="[Text]"/>
      <dgm:spPr/>
      <dgm:t>
        <a:bodyPr/>
        <a:lstStyle/>
        <a:p>
          <a:r>
            <a:rPr lang="sr-Latn-CS" dirty="0" smtClean="0"/>
            <a:t>Klijent</a:t>
          </a:r>
          <a:endParaRPr lang="en-US" dirty="0"/>
        </a:p>
      </dgm:t>
    </dgm:pt>
    <dgm:pt modelId="{51B72DFF-3C98-4BF7-BCB1-1EF093163F3A}" type="parTrans" cxnId="{C98B7CF6-A7DA-4C6B-8933-5A5330730F2D}">
      <dgm:prSet/>
      <dgm:spPr/>
      <dgm:t>
        <a:bodyPr/>
        <a:lstStyle/>
        <a:p>
          <a:endParaRPr lang="en-US"/>
        </a:p>
      </dgm:t>
    </dgm:pt>
    <dgm:pt modelId="{10942E96-3BFC-4480-9456-FBDBE2E4784E}" type="sibTrans" cxnId="{C98B7CF6-A7DA-4C6B-8933-5A5330730F2D}">
      <dgm:prSet/>
      <dgm:spPr/>
      <dgm:t>
        <a:bodyPr/>
        <a:lstStyle/>
        <a:p>
          <a:endParaRPr lang="en-US"/>
        </a:p>
      </dgm:t>
    </dgm:pt>
    <dgm:pt modelId="{07566C2A-D85B-49B8-AC78-9D7723E20E5A}">
      <dgm:prSet phldrT="[Text]"/>
      <dgm:spPr/>
      <dgm:t>
        <a:bodyPr/>
        <a:lstStyle/>
        <a:p>
          <a:pPr algn="l"/>
          <a:r>
            <a:rPr lang="sr-Latn-CS" dirty="0" smtClean="0"/>
            <a:t>Identifikacija sopstvene ambalaže</a:t>
          </a:r>
          <a:endParaRPr lang="en-US" dirty="0"/>
        </a:p>
      </dgm:t>
    </dgm:pt>
    <dgm:pt modelId="{A433617F-7A14-4586-A534-F3B3B5C7CA85}" type="parTrans" cxnId="{31291D16-0996-40AE-BF41-D86550DCA03E}">
      <dgm:prSet/>
      <dgm:spPr/>
      <dgm:t>
        <a:bodyPr/>
        <a:lstStyle/>
        <a:p>
          <a:endParaRPr lang="en-US"/>
        </a:p>
      </dgm:t>
    </dgm:pt>
    <dgm:pt modelId="{5D6C5E1B-E13E-4068-8696-61BB9BD25878}" type="sibTrans" cxnId="{31291D16-0996-40AE-BF41-D86550DCA03E}">
      <dgm:prSet/>
      <dgm:spPr/>
      <dgm:t>
        <a:bodyPr/>
        <a:lstStyle/>
        <a:p>
          <a:endParaRPr lang="en-US"/>
        </a:p>
      </dgm:t>
    </dgm:pt>
    <dgm:pt modelId="{DD6BC4DE-D4C2-46BA-854A-906F94142A19}">
      <dgm:prSet phldrT="[Text]"/>
      <dgm:spPr/>
      <dgm:t>
        <a:bodyPr/>
        <a:lstStyle/>
        <a:p>
          <a:pPr algn="l"/>
          <a:r>
            <a:rPr lang="sr-Latn-CS" dirty="0" smtClean="0"/>
            <a:t>Identifikacija vrste preparata</a:t>
          </a:r>
          <a:endParaRPr lang="en-US" dirty="0"/>
        </a:p>
      </dgm:t>
    </dgm:pt>
    <dgm:pt modelId="{881E5FA9-3D86-42BA-9C63-6ABDA43CD9E7}" type="parTrans" cxnId="{B569264F-7E92-4CFE-A06B-B86DD17D6046}">
      <dgm:prSet/>
      <dgm:spPr/>
      <dgm:t>
        <a:bodyPr/>
        <a:lstStyle/>
        <a:p>
          <a:endParaRPr lang="en-US"/>
        </a:p>
      </dgm:t>
    </dgm:pt>
    <dgm:pt modelId="{CCF02D71-E64D-4CF4-984C-A22DFE89A0C2}" type="sibTrans" cxnId="{B569264F-7E92-4CFE-A06B-B86DD17D6046}">
      <dgm:prSet/>
      <dgm:spPr/>
      <dgm:t>
        <a:bodyPr/>
        <a:lstStyle/>
        <a:p>
          <a:endParaRPr lang="en-US"/>
        </a:p>
      </dgm:t>
    </dgm:pt>
    <dgm:pt modelId="{F205D6F6-646F-4A3E-B130-9E7673AB081F}">
      <dgm:prSet phldrT="[Text]"/>
      <dgm:spPr/>
      <dgm:t>
        <a:bodyPr/>
        <a:lstStyle/>
        <a:p>
          <a:r>
            <a:rPr lang="sr-Latn-CS" dirty="0" smtClean="0"/>
            <a:t>Korisnik</a:t>
          </a:r>
          <a:endParaRPr lang="en-US" dirty="0"/>
        </a:p>
      </dgm:t>
    </dgm:pt>
    <dgm:pt modelId="{07F41C2D-EC22-458C-84A2-70F5EA5BFFB8}" type="parTrans" cxnId="{F719F3A7-67EE-46A6-8560-39A03773E05E}">
      <dgm:prSet/>
      <dgm:spPr/>
      <dgm:t>
        <a:bodyPr/>
        <a:lstStyle/>
        <a:p>
          <a:endParaRPr lang="en-US"/>
        </a:p>
      </dgm:t>
    </dgm:pt>
    <dgm:pt modelId="{EC36F507-90F6-4F40-8409-8AFECB34FCDE}" type="sibTrans" cxnId="{F719F3A7-67EE-46A6-8560-39A03773E05E}">
      <dgm:prSet/>
      <dgm:spPr/>
      <dgm:t>
        <a:bodyPr/>
        <a:lstStyle/>
        <a:p>
          <a:endParaRPr lang="en-US"/>
        </a:p>
      </dgm:t>
    </dgm:pt>
    <dgm:pt modelId="{A218F86F-8534-47E0-887A-B95B50D90B47}">
      <dgm:prSet phldrT="[Text]"/>
      <dgm:spPr/>
      <dgm:t>
        <a:bodyPr/>
        <a:lstStyle/>
        <a:p>
          <a:pPr algn="l"/>
          <a:r>
            <a:rPr lang="sr-Latn-CS" dirty="0" smtClean="0"/>
            <a:t>Identifikacija ambalaže koju treba ispirati</a:t>
          </a:r>
          <a:endParaRPr lang="en-US" dirty="0"/>
        </a:p>
      </dgm:t>
    </dgm:pt>
    <dgm:pt modelId="{84162072-5518-4853-A6F2-843C2740C2E8}" type="parTrans" cxnId="{D1448174-A7E2-4468-90FA-982B2B71EDCF}">
      <dgm:prSet/>
      <dgm:spPr/>
      <dgm:t>
        <a:bodyPr/>
        <a:lstStyle/>
        <a:p>
          <a:endParaRPr lang="en-US"/>
        </a:p>
      </dgm:t>
    </dgm:pt>
    <dgm:pt modelId="{81E58C62-88AB-4E8E-8627-F4D4F951CF74}" type="sibTrans" cxnId="{D1448174-A7E2-4468-90FA-982B2B71EDCF}">
      <dgm:prSet/>
      <dgm:spPr/>
      <dgm:t>
        <a:bodyPr/>
        <a:lstStyle/>
        <a:p>
          <a:endParaRPr lang="en-US"/>
        </a:p>
      </dgm:t>
    </dgm:pt>
    <dgm:pt modelId="{29EF3760-DBB8-45F3-AF8E-10FDF8B934AB}">
      <dgm:prSet phldrT="[Text]"/>
      <dgm:spPr/>
      <dgm:t>
        <a:bodyPr/>
        <a:lstStyle/>
        <a:p>
          <a:pPr algn="l"/>
          <a:r>
            <a:rPr lang="sr-Latn-CS" dirty="0" smtClean="0"/>
            <a:t>Identifikacija preparata  za koji je primenjiv postupak trostrukog ispiranja</a:t>
          </a:r>
          <a:endParaRPr lang="en-US" dirty="0"/>
        </a:p>
      </dgm:t>
    </dgm:pt>
    <dgm:pt modelId="{A98BE2FD-6D98-4B79-86F7-064C4C682271}" type="parTrans" cxnId="{9038397E-5720-452B-9F6B-BE34BA5341C5}">
      <dgm:prSet/>
      <dgm:spPr/>
      <dgm:t>
        <a:bodyPr/>
        <a:lstStyle/>
        <a:p>
          <a:endParaRPr lang="en-US"/>
        </a:p>
      </dgm:t>
    </dgm:pt>
    <dgm:pt modelId="{224EB56C-7E19-404F-804C-9870F251CF2E}" type="sibTrans" cxnId="{9038397E-5720-452B-9F6B-BE34BA5341C5}">
      <dgm:prSet/>
      <dgm:spPr/>
      <dgm:t>
        <a:bodyPr/>
        <a:lstStyle/>
        <a:p>
          <a:endParaRPr lang="en-US"/>
        </a:p>
      </dgm:t>
    </dgm:pt>
    <dgm:pt modelId="{0D1FD20B-A647-4D52-BF13-7D7FF6A1185F}" type="pres">
      <dgm:prSet presAssocID="{B9F92F57-CCAA-4214-9A3B-AFE0446A2943}" presName="diagram" presStyleCnt="0">
        <dgm:presLayoutVars>
          <dgm:chPref val="1"/>
          <dgm:dir/>
          <dgm:animOne val="branch"/>
          <dgm:animLvl val="lvl"/>
          <dgm:resizeHandles/>
        </dgm:presLayoutVars>
      </dgm:prSet>
      <dgm:spPr/>
      <dgm:t>
        <a:bodyPr/>
        <a:lstStyle/>
        <a:p>
          <a:endParaRPr lang="en-US"/>
        </a:p>
      </dgm:t>
    </dgm:pt>
    <dgm:pt modelId="{110E71CF-CEF4-428A-9B94-FA5F25A98A5A}" type="pres">
      <dgm:prSet presAssocID="{A7DB159C-06A0-4D30-9CCE-DADACD3715BA}" presName="root" presStyleCnt="0"/>
      <dgm:spPr/>
    </dgm:pt>
    <dgm:pt modelId="{0FC41C95-FDCB-4639-81CB-6EFB94B69665}" type="pres">
      <dgm:prSet presAssocID="{A7DB159C-06A0-4D30-9CCE-DADACD3715BA}" presName="rootComposite" presStyleCnt="0"/>
      <dgm:spPr/>
    </dgm:pt>
    <dgm:pt modelId="{71D08AAF-D0D4-4088-B8DD-B34000543FBB}" type="pres">
      <dgm:prSet presAssocID="{A7DB159C-06A0-4D30-9CCE-DADACD3715BA}" presName="rootText" presStyleLbl="node1" presStyleIdx="0" presStyleCnt="2" custFlipHor="0" custScaleX="185971" custLinFactNeighborX="-45445"/>
      <dgm:spPr/>
      <dgm:t>
        <a:bodyPr/>
        <a:lstStyle/>
        <a:p>
          <a:endParaRPr lang="en-US"/>
        </a:p>
      </dgm:t>
    </dgm:pt>
    <dgm:pt modelId="{A84356E2-1FC0-4ADB-AB33-BC297A1568E2}" type="pres">
      <dgm:prSet presAssocID="{A7DB159C-06A0-4D30-9CCE-DADACD3715BA}" presName="rootConnector" presStyleLbl="node1" presStyleIdx="0" presStyleCnt="2"/>
      <dgm:spPr/>
      <dgm:t>
        <a:bodyPr/>
        <a:lstStyle/>
        <a:p>
          <a:endParaRPr lang="en-US"/>
        </a:p>
      </dgm:t>
    </dgm:pt>
    <dgm:pt modelId="{FF34735E-17D9-4AC9-8751-AC299D32F660}" type="pres">
      <dgm:prSet presAssocID="{A7DB159C-06A0-4D30-9CCE-DADACD3715BA}" presName="childShape" presStyleCnt="0"/>
      <dgm:spPr/>
    </dgm:pt>
    <dgm:pt modelId="{468E0392-E016-44D7-BDA2-81FE57D63107}" type="pres">
      <dgm:prSet presAssocID="{A433617F-7A14-4586-A534-F3B3B5C7CA85}" presName="Name13" presStyleLbl="parChTrans1D2" presStyleIdx="0" presStyleCnt="4"/>
      <dgm:spPr/>
      <dgm:t>
        <a:bodyPr/>
        <a:lstStyle/>
        <a:p>
          <a:endParaRPr lang="en-US"/>
        </a:p>
      </dgm:t>
    </dgm:pt>
    <dgm:pt modelId="{65E3CBDF-49AA-4DFA-A9A0-698D66B4AA4F}" type="pres">
      <dgm:prSet presAssocID="{07566C2A-D85B-49B8-AC78-9D7723E20E5A}" presName="childText" presStyleLbl="bgAcc1" presStyleIdx="0" presStyleCnt="4" custFlipHor="0" custScaleX="181799" custLinFactNeighborX="-67680">
        <dgm:presLayoutVars>
          <dgm:bulletEnabled val="1"/>
        </dgm:presLayoutVars>
      </dgm:prSet>
      <dgm:spPr/>
      <dgm:t>
        <a:bodyPr/>
        <a:lstStyle/>
        <a:p>
          <a:endParaRPr lang="en-US"/>
        </a:p>
      </dgm:t>
    </dgm:pt>
    <dgm:pt modelId="{9481D8BD-58B7-43BE-9906-F7537A7FAEE4}" type="pres">
      <dgm:prSet presAssocID="{881E5FA9-3D86-42BA-9C63-6ABDA43CD9E7}" presName="Name13" presStyleLbl="parChTrans1D2" presStyleIdx="1" presStyleCnt="4"/>
      <dgm:spPr/>
      <dgm:t>
        <a:bodyPr/>
        <a:lstStyle/>
        <a:p>
          <a:endParaRPr lang="en-US"/>
        </a:p>
      </dgm:t>
    </dgm:pt>
    <dgm:pt modelId="{A1B37063-24F1-44E9-8440-4F7F6F827932}" type="pres">
      <dgm:prSet presAssocID="{DD6BC4DE-D4C2-46BA-854A-906F94142A19}" presName="childText" presStyleLbl="bgAcc1" presStyleIdx="1" presStyleCnt="4" custFlipHor="0" custScaleX="180370" custLinFactNeighborX="-67680">
        <dgm:presLayoutVars>
          <dgm:bulletEnabled val="1"/>
        </dgm:presLayoutVars>
      </dgm:prSet>
      <dgm:spPr/>
      <dgm:t>
        <a:bodyPr/>
        <a:lstStyle/>
        <a:p>
          <a:endParaRPr lang="en-US"/>
        </a:p>
      </dgm:t>
    </dgm:pt>
    <dgm:pt modelId="{03033B0F-7476-49ED-8A4E-F3EFC6416BA3}" type="pres">
      <dgm:prSet presAssocID="{F205D6F6-646F-4A3E-B130-9E7673AB081F}" presName="root" presStyleCnt="0"/>
      <dgm:spPr/>
    </dgm:pt>
    <dgm:pt modelId="{B4801098-6D33-4D0F-ACEC-2DCBC31CE623}" type="pres">
      <dgm:prSet presAssocID="{F205D6F6-646F-4A3E-B130-9E7673AB081F}" presName="rootComposite" presStyleCnt="0"/>
      <dgm:spPr/>
    </dgm:pt>
    <dgm:pt modelId="{329645F3-5028-4FFB-89E9-EA7ED4FDC762}" type="pres">
      <dgm:prSet presAssocID="{F205D6F6-646F-4A3E-B130-9E7673AB081F}" presName="rootText" presStyleLbl="node1" presStyleIdx="1" presStyleCnt="2" custScaleX="176812" custLinFactNeighborX="-16701"/>
      <dgm:spPr/>
      <dgm:t>
        <a:bodyPr/>
        <a:lstStyle/>
        <a:p>
          <a:endParaRPr lang="en-US"/>
        </a:p>
      </dgm:t>
    </dgm:pt>
    <dgm:pt modelId="{97C08EC6-3849-4516-933B-01B44557BD95}" type="pres">
      <dgm:prSet presAssocID="{F205D6F6-646F-4A3E-B130-9E7673AB081F}" presName="rootConnector" presStyleLbl="node1" presStyleIdx="1" presStyleCnt="2"/>
      <dgm:spPr/>
      <dgm:t>
        <a:bodyPr/>
        <a:lstStyle/>
        <a:p>
          <a:endParaRPr lang="en-US"/>
        </a:p>
      </dgm:t>
    </dgm:pt>
    <dgm:pt modelId="{05DD622E-9506-4287-93FE-5C9A7AE0D32F}" type="pres">
      <dgm:prSet presAssocID="{F205D6F6-646F-4A3E-B130-9E7673AB081F}" presName="childShape" presStyleCnt="0"/>
      <dgm:spPr/>
    </dgm:pt>
    <dgm:pt modelId="{24AC087A-108C-43CF-B262-4DB0F04CC256}" type="pres">
      <dgm:prSet presAssocID="{84162072-5518-4853-A6F2-843C2740C2E8}" presName="Name13" presStyleLbl="parChTrans1D2" presStyleIdx="2" presStyleCnt="4"/>
      <dgm:spPr/>
      <dgm:t>
        <a:bodyPr/>
        <a:lstStyle/>
        <a:p>
          <a:endParaRPr lang="en-US"/>
        </a:p>
      </dgm:t>
    </dgm:pt>
    <dgm:pt modelId="{AC7B6882-6A33-49CD-960B-16E74CC6B2E6}" type="pres">
      <dgm:prSet presAssocID="{A218F86F-8534-47E0-887A-B95B50D90B47}" presName="childText" presStyleLbl="bgAcc1" presStyleIdx="2" presStyleCnt="4" custScaleX="182846" custLinFactNeighborX="-29460">
        <dgm:presLayoutVars>
          <dgm:bulletEnabled val="1"/>
        </dgm:presLayoutVars>
      </dgm:prSet>
      <dgm:spPr/>
      <dgm:t>
        <a:bodyPr/>
        <a:lstStyle/>
        <a:p>
          <a:endParaRPr lang="en-US"/>
        </a:p>
      </dgm:t>
    </dgm:pt>
    <dgm:pt modelId="{30688333-5058-419F-93D8-704C93923F1E}" type="pres">
      <dgm:prSet presAssocID="{A98BE2FD-6D98-4B79-86F7-064C4C682271}" presName="Name13" presStyleLbl="parChTrans1D2" presStyleIdx="3" presStyleCnt="4"/>
      <dgm:spPr/>
      <dgm:t>
        <a:bodyPr/>
        <a:lstStyle/>
        <a:p>
          <a:endParaRPr lang="en-US"/>
        </a:p>
      </dgm:t>
    </dgm:pt>
    <dgm:pt modelId="{15638D23-C3C7-4906-B701-29814FD54574}" type="pres">
      <dgm:prSet presAssocID="{29EF3760-DBB8-45F3-AF8E-10FDF8B934AB}" presName="childText" presStyleLbl="bgAcc1" presStyleIdx="3" presStyleCnt="4" custScaleX="182846" custLinFactNeighborX="-29460">
        <dgm:presLayoutVars>
          <dgm:bulletEnabled val="1"/>
        </dgm:presLayoutVars>
      </dgm:prSet>
      <dgm:spPr/>
      <dgm:t>
        <a:bodyPr/>
        <a:lstStyle/>
        <a:p>
          <a:endParaRPr lang="en-US"/>
        </a:p>
      </dgm:t>
    </dgm:pt>
  </dgm:ptLst>
  <dgm:cxnLst>
    <dgm:cxn modelId="{0FB90BD9-5638-4D08-A323-7C56FCB3D30B}" type="presOf" srcId="{A7DB159C-06A0-4D30-9CCE-DADACD3715BA}" destId="{71D08AAF-D0D4-4088-B8DD-B34000543FBB}" srcOrd="0" destOrd="0" presId="urn:microsoft.com/office/officeart/2005/8/layout/hierarchy3"/>
    <dgm:cxn modelId="{4A560F9B-7983-44A1-895F-060D07100B55}" type="presOf" srcId="{29EF3760-DBB8-45F3-AF8E-10FDF8B934AB}" destId="{15638D23-C3C7-4906-B701-29814FD54574}" srcOrd="0" destOrd="0" presId="urn:microsoft.com/office/officeart/2005/8/layout/hierarchy3"/>
    <dgm:cxn modelId="{580771D1-857C-4DAC-B7E5-28934FCE5EB5}" type="presOf" srcId="{A98BE2FD-6D98-4B79-86F7-064C4C682271}" destId="{30688333-5058-419F-93D8-704C93923F1E}" srcOrd="0" destOrd="0" presId="urn:microsoft.com/office/officeart/2005/8/layout/hierarchy3"/>
    <dgm:cxn modelId="{E08D352D-7AD1-4F94-92B4-E69A085ECA59}" type="presOf" srcId="{B9F92F57-CCAA-4214-9A3B-AFE0446A2943}" destId="{0D1FD20B-A647-4D52-BF13-7D7FF6A1185F}" srcOrd="0" destOrd="0" presId="urn:microsoft.com/office/officeart/2005/8/layout/hierarchy3"/>
    <dgm:cxn modelId="{0BEA647D-FADF-45AF-B9E8-4B9B838C2ADA}" type="presOf" srcId="{881E5FA9-3D86-42BA-9C63-6ABDA43CD9E7}" destId="{9481D8BD-58B7-43BE-9906-F7537A7FAEE4}" srcOrd="0" destOrd="0" presId="urn:microsoft.com/office/officeart/2005/8/layout/hierarchy3"/>
    <dgm:cxn modelId="{7C986CD3-7B54-40CE-BBF9-9C10C7C52F1F}" type="presOf" srcId="{A218F86F-8534-47E0-887A-B95B50D90B47}" destId="{AC7B6882-6A33-49CD-960B-16E74CC6B2E6}" srcOrd="0" destOrd="0" presId="urn:microsoft.com/office/officeart/2005/8/layout/hierarchy3"/>
    <dgm:cxn modelId="{8B07BE27-F97A-4F04-8F36-481022302098}" type="presOf" srcId="{84162072-5518-4853-A6F2-843C2740C2E8}" destId="{24AC087A-108C-43CF-B262-4DB0F04CC256}" srcOrd="0" destOrd="0" presId="urn:microsoft.com/office/officeart/2005/8/layout/hierarchy3"/>
    <dgm:cxn modelId="{611E51F0-CB08-44BE-A8C0-9983939CB63C}" type="presOf" srcId="{F205D6F6-646F-4A3E-B130-9E7673AB081F}" destId="{97C08EC6-3849-4516-933B-01B44557BD95}" srcOrd="1" destOrd="0" presId="urn:microsoft.com/office/officeart/2005/8/layout/hierarchy3"/>
    <dgm:cxn modelId="{C98B7CF6-A7DA-4C6B-8933-5A5330730F2D}" srcId="{B9F92F57-CCAA-4214-9A3B-AFE0446A2943}" destId="{A7DB159C-06A0-4D30-9CCE-DADACD3715BA}" srcOrd="0" destOrd="0" parTransId="{51B72DFF-3C98-4BF7-BCB1-1EF093163F3A}" sibTransId="{10942E96-3BFC-4480-9456-FBDBE2E4784E}"/>
    <dgm:cxn modelId="{D1448174-A7E2-4468-90FA-982B2B71EDCF}" srcId="{F205D6F6-646F-4A3E-B130-9E7673AB081F}" destId="{A218F86F-8534-47E0-887A-B95B50D90B47}" srcOrd="0" destOrd="0" parTransId="{84162072-5518-4853-A6F2-843C2740C2E8}" sibTransId="{81E58C62-88AB-4E8E-8627-F4D4F951CF74}"/>
    <dgm:cxn modelId="{F719F3A7-67EE-46A6-8560-39A03773E05E}" srcId="{B9F92F57-CCAA-4214-9A3B-AFE0446A2943}" destId="{F205D6F6-646F-4A3E-B130-9E7673AB081F}" srcOrd="1" destOrd="0" parTransId="{07F41C2D-EC22-458C-84A2-70F5EA5BFFB8}" sibTransId="{EC36F507-90F6-4F40-8409-8AFECB34FCDE}"/>
    <dgm:cxn modelId="{31291D16-0996-40AE-BF41-D86550DCA03E}" srcId="{A7DB159C-06A0-4D30-9CCE-DADACD3715BA}" destId="{07566C2A-D85B-49B8-AC78-9D7723E20E5A}" srcOrd="0" destOrd="0" parTransId="{A433617F-7A14-4586-A534-F3B3B5C7CA85}" sibTransId="{5D6C5E1B-E13E-4068-8696-61BB9BD25878}"/>
    <dgm:cxn modelId="{FAE3396B-316C-434B-8303-A1BACEC470CD}" type="presOf" srcId="{A433617F-7A14-4586-A534-F3B3B5C7CA85}" destId="{468E0392-E016-44D7-BDA2-81FE57D63107}" srcOrd="0" destOrd="0" presId="urn:microsoft.com/office/officeart/2005/8/layout/hierarchy3"/>
    <dgm:cxn modelId="{9038397E-5720-452B-9F6B-BE34BA5341C5}" srcId="{F205D6F6-646F-4A3E-B130-9E7673AB081F}" destId="{29EF3760-DBB8-45F3-AF8E-10FDF8B934AB}" srcOrd="1" destOrd="0" parTransId="{A98BE2FD-6D98-4B79-86F7-064C4C682271}" sibTransId="{224EB56C-7E19-404F-804C-9870F251CF2E}"/>
    <dgm:cxn modelId="{333FFE5C-F623-44D6-B628-60561458F733}" type="presOf" srcId="{07566C2A-D85B-49B8-AC78-9D7723E20E5A}" destId="{65E3CBDF-49AA-4DFA-A9A0-698D66B4AA4F}" srcOrd="0" destOrd="0" presId="urn:microsoft.com/office/officeart/2005/8/layout/hierarchy3"/>
    <dgm:cxn modelId="{D2D213A5-A686-4D97-89D7-FA7882A04D28}" type="presOf" srcId="{F205D6F6-646F-4A3E-B130-9E7673AB081F}" destId="{329645F3-5028-4FFB-89E9-EA7ED4FDC762}" srcOrd="0" destOrd="0" presId="urn:microsoft.com/office/officeart/2005/8/layout/hierarchy3"/>
    <dgm:cxn modelId="{E4B1243A-BC24-44F2-AF6F-EBA84F315EC9}" type="presOf" srcId="{A7DB159C-06A0-4D30-9CCE-DADACD3715BA}" destId="{A84356E2-1FC0-4ADB-AB33-BC297A1568E2}" srcOrd="1" destOrd="0" presId="urn:microsoft.com/office/officeart/2005/8/layout/hierarchy3"/>
    <dgm:cxn modelId="{B569264F-7E92-4CFE-A06B-B86DD17D6046}" srcId="{A7DB159C-06A0-4D30-9CCE-DADACD3715BA}" destId="{DD6BC4DE-D4C2-46BA-854A-906F94142A19}" srcOrd="1" destOrd="0" parTransId="{881E5FA9-3D86-42BA-9C63-6ABDA43CD9E7}" sibTransId="{CCF02D71-E64D-4CF4-984C-A22DFE89A0C2}"/>
    <dgm:cxn modelId="{699310BA-3ED8-4BD8-8439-64CC05C0AD69}" type="presOf" srcId="{DD6BC4DE-D4C2-46BA-854A-906F94142A19}" destId="{A1B37063-24F1-44E9-8440-4F7F6F827932}" srcOrd="0" destOrd="0" presId="urn:microsoft.com/office/officeart/2005/8/layout/hierarchy3"/>
    <dgm:cxn modelId="{9EEFC5AA-FA5B-4745-A436-40ECE0A71958}" type="presParOf" srcId="{0D1FD20B-A647-4D52-BF13-7D7FF6A1185F}" destId="{110E71CF-CEF4-428A-9B94-FA5F25A98A5A}" srcOrd="0" destOrd="0" presId="urn:microsoft.com/office/officeart/2005/8/layout/hierarchy3"/>
    <dgm:cxn modelId="{C0FA126E-0578-48A7-AA27-1813F89E81D6}" type="presParOf" srcId="{110E71CF-CEF4-428A-9B94-FA5F25A98A5A}" destId="{0FC41C95-FDCB-4639-81CB-6EFB94B69665}" srcOrd="0" destOrd="0" presId="urn:microsoft.com/office/officeart/2005/8/layout/hierarchy3"/>
    <dgm:cxn modelId="{CF1BF2BF-0967-4070-B1C8-2277AC9A168F}" type="presParOf" srcId="{0FC41C95-FDCB-4639-81CB-6EFB94B69665}" destId="{71D08AAF-D0D4-4088-B8DD-B34000543FBB}" srcOrd="0" destOrd="0" presId="urn:microsoft.com/office/officeart/2005/8/layout/hierarchy3"/>
    <dgm:cxn modelId="{26724E30-42FA-4B68-8F2F-6889D0A506F5}" type="presParOf" srcId="{0FC41C95-FDCB-4639-81CB-6EFB94B69665}" destId="{A84356E2-1FC0-4ADB-AB33-BC297A1568E2}" srcOrd="1" destOrd="0" presId="urn:microsoft.com/office/officeart/2005/8/layout/hierarchy3"/>
    <dgm:cxn modelId="{BBD1717B-CE99-4A2F-8876-DB737DE81A6C}" type="presParOf" srcId="{110E71CF-CEF4-428A-9B94-FA5F25A98A5A}" destId="{FF34735E-17D9-4AC9-8751-AC299D32F660}" srcOrd="1" destOrd="0" presId="urn:microsoft.com/office/officeart/2005/8/layout/hierarchy3"/>
    <dgm:cxn modelId="{3B77A737-2568-4453-B173-D87115F0F249}" type="presParOf" srcId="{FF34735E-17D9-4AC9-8751-AC299D32F660}" destId="{468E0392-E016-44D7-BDA2-81FE57D63107}" srcOrd="0" destOrd="0" presId="urn:microsoft.com/office/officeart/2005/8/layout/hierarchy3"/>
    <dgm:cxn modelId="{38E80742-3164-42DF-99E3-12A55015B275}" type="presParOf" srcId="{FF34735E-17D9-4AC9-8751-AC299D32F660}" destId="{65E3CBDF-49AA-4DFA-A9A0-698D66B4AA4F}" srcOrd="1" destOrd="0" presId="urn:microsoft.com/office/officeart/2005/8/layout/hierarchy3"/>
    <dgm:cxn modelId="{2F313EE2-0CC3-41B0-98ED-5BF2D24B919F}" type="presParOf" srcId="{FF34735E-17D9-4AC9-8751-AC299D32F660}" destId="{9481D8BD-58B7-43BE-9906-F7537A7FAEE4}" srcOrd="2" destOrd="0" presId="urn:microsoft.com/office/officeart/2005/8/layout/hierarchy3"/>
    <dgm:cxn modelId="{8C14DA5C-21D5-4516-976C-0E1ACCFC73C7}" type="presParOf" srcId="{FF34735E-17D9-4AC9-8751-AC299D32F660}" destId="{A1B37063-24F1-44E9-8440-4F7F6F827932}" srcOrd="3" destOrd="0" presId="urn:microsoft.com/office/officeart/2005/8/layout/hierarchy3"/>
    <dgm:cxn modelId="{DD05311A-C368-4C6D-A083-153B1FDF53E2}" type="presParOf" srcId="{0D1FD20B-A647-4D52-BF13-7D7FF6A1185F}" destId="{03033B0F-7476-49ED-8A4E-F3EFC6416BA3}" srcOrd="1" destOrd="0" presId="urn:microsoft.com/office/officeart/2005/8/layout/hierarchy3"/>
    <dgm:cxn modelId="{0A8ADDFC-046C-4604-B7E8-1A3436286323}" type="presParOf" srcId="{03033B0F-7476-49ED-8A4E-F3EFC6416BA3}" destId="{B4801098-6D33-4D0F-ACEC-2DCBC31CE623}" srcOrd="0" destOrd="0" presId="urn:microsoft.com/office/officeart/2005/8/layout/hierarchy3"/>
    <dgm:cxn modelId="{A3D384FF-B887-48C5-8D78-1BE5E59A88DE}" type="presParOf" srcId="{B4801098-6D33-4D0F-ACEC-2DCBC31CE623}" destId="{329645F3-5028-4FFB-89E9-EA7ED4FDC762}" srcOrd="0" destOrd="0" presId="urn:microsoft.com/office/officeart/2005/8/layout/hierarchy3"/>
    <dgm:cxn modelId="{3F6EFEAF-240E-4785-9353-DC2CB4C2A4B3}" type="presParOf" srcId="{B4801098-6D33-4D0F-ACEC-2DCBC31CE623}" destId="{97C08EC6-3849-4516-933B-01B44557BD95}" srcOrd="1" destOrd="0" presId="urn:microsoft.com/office/officeart/2005/8/layout/hierarchy3"/>
    <dgm:cxn modelId="{09C772E3-2179-4FB8-ACC2-92FA02418564}" type="presParOf" srcId="{03033B0F-7476-49ED-8A4E-F3EFC6416BA3}" destId="{05DD622E-9506-4287-93FE-5C9A7AE0D32F}" srcOrd="1" destOrd="0" presId="urn:microsoft.com/office/officeart/2005/8/layout/hierarchy3"/>
    <dgm:cxn modelId="{97B5AB8E-16E9-4B10-B062-417FFF900924}" type="presParOf" srcId="{05DD622E-9506-4287-93FE-5C9A7AE0D32F}" destId="{24AC087A-108C-43CF-B262-4DB0F04CC256}" srcOrd="0" destOrd="0" presId="urn:microsoft.com/office/officeart/2005/8/layout/hierarchy3"/>
    <dgm:cxn modelId="{01402AF5-D07D-4A7C-B712-A1E6D49000EE}" type="presParOf" srcId="{05DD622E-9506-4287-93FE-5C9A7AE0D32F}" destId="{AC7B6882-6A33-49CD-960B-16E74CC6B2E6}" srcOrd="1" destOrd="0" presId="urn:microsoft.com/office/officeart/2005/8/layout/hierarchy3"/>
    <dgm:cxn modelId="{2BB62097-FF98-498C-9E7C-9C07E88DB4E8}" type="presParOf" srcId="{05DD622E-9506-4287-93FE-5C9A7AE0D32F}" destId="{30688333-5058-419F-93D8-704C93923F1E}" srcOrd="2" destOrd="0" presId="urn:microsoft.com/office/officeart/2005/8/layout/hierarchy3"/>
    <dgm:cxn modelId="{3B7337AA-3C12-4350-91E1-E7AC6F663216}" type="presParOf" srcId="{05DD622E-9506-4287-93FE-5C9A7AE0D32F}" destId="{15638D23-C3C7-4906-B701-29814FD54574}" srcOrd="3"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4832A-4709-4312-A501-83F1126FB3AF}"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sr-Latn-CS"/>
        </a:p>
      </dgm:t>
    </dgm:pt>
    <dgm:pt modelId="{75B4FE03-84E0-4A75-A1BF-C08C24D883EA}">
      <dgm:prSet phldrT="[Text]"/>
      <dgm:spPr/>
      <dgm:t>
        <a:bodyPr/>
        <a:lstStyle/>
        <a:p>
          <a:r>
            <a:rPr lang="sr-Latn-CS" dirty="0" smtClean="0"/>
            <a:t>Lokacije poljoprivrednih zadruga</a:t>
          </a:r>
          <a:endParaRPr lang="sr-Latn-CS" dirty="0"/>
        </a:p>
      </dgm:t>
    </dgm:pt>
    <dgm:pt modelId="{602DF357-4A67-428F-9A8B-5B2A94D95ED9}" type="parTrans" cxnId="{01F89BD1-C85B-4923-9670-96C629830212}">
      <dgm:prSet/>
      <dgm:spPr/>
      <dgm:t>
        <a:bodyPr/>
        <a:lstStyle/>
        <a:p>
          <a:endParaRPr lang="sr-Latn-CS"/>
        </a:p>
      </dgm:t>
    </dgm:pt>
    <dgm:pt modelId="{281974C0-3AAB-461D-BC48-D7A8C3F975F6}" type="sibTrans" cxnId="{01F89BD1-C85B-4923-9670-96C629830212}">
      <dgm:prSet/>
      <dgm:spPr/>
      <dgm:t>
        <a:bodyPr/>
        <a:lstStyle/>
        <a:p>
          <a:endParaRPr lang="sr-Latn-CS"/>
        </a:p>
      </dgm:t>
    </dgm:pt>
    <dgm:pt modelId="{DE1DC176-D92E-4B87-9E55-D94C35967BC0}">
      <dgm:prSet phldrT="[Text]"/>
      <dgm:spPr/>
      <dgm:t>
        <a:bodyPr/>
        <a:lstStyle/>
        <a:p>
          <a:r>
            <a:rPr lang="sr-Latn-CS" dirty="0" smtClean="0"/>
            <a:t>Lokacije velikih poljoprivrednih gazdinstava </a:t>
          </a:r>
          <a:endParaRPr lang="sr-Latn-CS" dirty="0"/>
        </a:p>
      </dgm:t>
    </dgm:pt>
    <dgm:pt modelId="{18B3B78B-2FE9-44EC-9572-655FD5D21862}" type="parTrans" cxnId="{9993C023-6416-4857-9CDB-CB20D46E8D23}">
      <dgm:prSet/>
      <dgm:spPr/>
      <dgm:t>
        <a:bodyPr/>
        <a:lstStyle/>
        <a:p>
          <a:endParaRPr lang="sr-Latn-CS"/>
        </a:p>
      </dgm:t>
    </dgm:pt>
    <dgm:pt modelId="{9627ACD8-D7DF-4E1F-AC1A-8485B3D70AA5}" type="sibTrans" cxnId="{9993C023-6416-4857-9CDB-CB20D46E8D23}">
      <dgm:prSet/>
      <dgm:spPr/>
      <dgm:t>
        <a:bodyPr/>
        <a:lstStyle/>
        <a:p>
          <a:endParaRPr lang="sr-Latn-CS"/>
        </a:p>
      </dgm:t>
    </dgm:pt>
    <dgm:pt modelId="{92AEADE5-B23C-4860-B1CA-2AF03665AA35}">
      <dgm:prSet phldrT="[Text]"/>
      <dgm:spPr/>
      <dgm:t>
        <a:bodyPr/>
        <a:lstStyle/>
        <a:p>
          <a:r>
            <a:rPr lang="sr-Latn-CS" dirty="0" smtClean="0"/>
            <a:t>Lokacije organizatora poljoprivredne  proizvodnje </a:t>
          </a:r>
          <a:endParaRPr lang="sr-Latn-CS" dirty="0"/>
        </a:p>
      </dgm:t>
    </dgm:pt>
    <dgm:pt modelId="{E566830F-4F30-4041-9CFC-4F63B37A0788}" type="parTrans" cxnId="{74DB6960-7813-4B92-863F-9B3394875153}">
      <dgm:prSet/>
      <dgm:spPr/>
      <dgm:t>
        <a:bodyPr/>
        <a:lstStyle/>
        <a:p>
          <a:endParaRPr lang="sr-Latn-CS"/>
        </a:p>
      </dgm:t>
    </dgm:pt>
    <dgm:pt modelId="{BC1240B3-4C97-431B-B2F0-6E9B6950BD4C}" type="sibTrans" cxnId="{74DB6960-7813-4B92-863F-9B3394875153}">
      <dgm:prSet/>
      <dgm:spPr/>
      <dgm:t>
        <a:bodyPr/>
        <a:lstStyle/>
        <a:p>
          <a:endParaRPr lang="sr-Latn-CS"/>
        </a:p>
      </dgm:t>
    </dgm:pt>
    <dgm:pt modelId="{2AAD176A-AFF2-4ADD-B5BD-2D21C68D2C64}">
      <dgm:prSet phldrT="[Text]"/>
      <dgm:spPr/>
      <dgm:t>
        <a:bodyPr/>
        <a:lstStyle/>
        <a:p>
          <a:r>
            <a:rPr lang="sr-Latn-CS" dirty="0" smtClean="0"/>
            <a:t>Lokacije velikih poljoprivrednih apoteka</a:t>
          </a:r>
          <a:endParaRPr lang="sr-Latn-CS" dirty="0"/>
        </a:p>
      </dgm:t>
    </dgm:pt>
    <dgm:pt modelId="{538B889C-F5FA-4579-8D94-9D9FACA09FA7}" type="parTrans" cxnId="{F51CB0FC-3126-44C2-A4AF-826C9BC6CE2B}">
      <dgm:prSet/>
      <dgm:spPr/>
      <dgm:t>
        <a:bodyPr/>
        <a:lstStyle/>
        <a:p>
          <a:endParaRPr lang="sr-Latn-CS"/>
        </a:p>
      </dgm:t>
    </dgm:pt>
    <dgm:pt modelId="{62F7B55A-D14D-4120-8394-0045C231E005}" type="sibTrans" cxnId="{F51CB0FC-3126-44C2-A4AF-826C9BC6CE2B}">
      <dgm:prSet/>
      <dgm:spPr/>
      <dgm:t>
        <a:bodyPr/>
        <a:lstStyle/>
        <a:p>
          <a:endParaRPr lang="sr-Latn-CS"/>
        </a:p>
      </dgm:t>
    </dgm:pt>
    <dgm:pt modelId="{DC507F11-EA9B-4B49-A124-E70A6399F968}" type="pres">
      <dgm:prSet presAssocID="{16E4832A-4709-4312-A501-83F1126FB3AF}" presName="diagram" presStyleCnt="0">
        <dgm:presLayoutVars>
          <dgm:dir/>
          <dgm:resizeHandles val="exact"/>
        </dgm:presLayoutVars>
      </dgm:prSet>
      <dgm:spPr/>
      <dgm:t>
        <a:bodyPr/>
        <a:lstStyle/>
        <a:p>
          <a:endParaRPr lang="sr-Latn-CS"/>
        </a:p>
      </dgm:t>
    </dgm:pt>
    <dgm:pt modelId="{62DB0060-7A43-4070-B9B8-12CB67628E32}" type="pres">
      <dgm:prSet presAssocID="{75B4FE03-84E0-4A75-A1BF-C08C24D883EA}" presName="node" presStyleLbl="node1" presStyleIdx="0" presStyleCnt="4" custLinFactNeighborY="-1682">
        <dgm:presLayoutVars>
          <dgm:bulletEnabled val="1"/>
        </dgm:presLayoutVars>
      </dgm:prSet>
      <dgm:spPr/>
      <dgm:t>
        <a:bodyPr/>
        <a:lstStyle/>
        <a:p>
          <a:endParaRPr lang="sr-Latn-CS"/>
        </a:p>
      </dgm:t>
    </dgm:pt>
    <dgm:pt modelId="{3D6446AF-99DE-46DD-874A-B13AB22B3FD6}" type="pres">
      <dgm:prSet presAssocID="{281974C0-3AAB-461D-BC48-D7A8C3F975F6}" presName="sibTrans" presStyleCnt="0"/>
      <dgm:spPr/>
    </dgm:pt>
    <dgm:pt modelId="{E5DD6E52-C284-43A5-A23C-895689AA76FA}" type="pres">
      <dgm:prSet presAssocID="{DE1DC176-D92E-4B87-9E55-D94C35967BC0}" presName="node" presStyleLbl="node1" presStyleIdx="1" presStyleCnt="4">
        <dgm:presLayoutVars>
          <dgm:bulletEnabled val="1"/>
        </dgm:presLayoutVars>
      </dgm:prSet>
      <dgm:spPr/>
      <dgm:t>
        <a:bodyPr/>
        <a:lstStyle/>
        <a:p>
          <a:endParaRPr lang="sr-Latn-CS"/>
        </a:p>
      </dgm:t>
    </dgm:pt>
    <dgm:pt modelId="{2E8C5BF9-E449-4C0B-8C4C-6F1CD574EA50}" type="pres">
      <dgm:prSet presAssocID="{9627ACD8-D7DF-4E1F-AC1A-8485B3D70AA5}" presName="sibTrans" presStyleCnt="0"/>
      <dgm:spPr/>
    </dgm:pt>
    <dgm:pt modelId="{D16AE40E-D13D-438B-B08D-3B4E88426C04}" type="pres">
      <dgm:prSet presAssocID="{92AEADE5-B23C-4860-B1CA-2AF03665AA35}" presName="node" presStyleLbl="node1" presStyleIdx="2" presStyleCnt="4">
        <dgm:presLayoutVars>
          <dgm:bulletEnabled val="1"/>
        </dgm:presLayoutVars>
      </dgm:prSet>
      <dgm:spPr/>
      <dgm:t>
        <a:bodyPr/>
        <a:lstStyle/>
        <a:p>
          <a:endParaRPr lang="sr-Latn-CS"/>
        </a:p>
      </dgm:t>
    </dgm:pt>
    <dgm:pt modelId="{B3C3E53C-57A6-47BD-B727-9D577EF8D611}" type="pres">
      <dgm:prSet presAssocID="{BC1240B3-4C97-431B-B2F0-6E9B6950BD4C}" presName="sibTrans" presStyleCnt="0"/>
      <dgm:spPr/>
    </dgm:pt>
    <dgm:pt modelId="{090D829A-74F4-4F79-B06B-446480F76264}" type="pres">
      <dgm:prSet presAssocID="{2AAD176A-AFF2-4ADD-B5BD-2D21C68D2C64}" presName="node" presStyleLbl="node1" presStyleIdx="3" presStyleCnt="4">
        <dgm:presLayoutVars>
          <dgm:bulletEnabled val="1"/>
        </dgm:presLayoutVars>
      </dgm:prSet>
      <dgm:spPr/>
      <dgm:t>
        <a:bodyPr/>
        <a:lstStyle/>
        <a:p>
          <a:endParaRPr lang="sr-Latn-CS"/>
        </a:p>
      </dgm:t>
    </dgm:pt>
  </dgm:ptLst>
  <dgm:cxnLst>
    <dgm:cxn modelId="{3B8B782B-3939-4AB3-A8B1-11D2B7087F74}" type="presOf" srcId="{2AAD176A-AFF2-4ADD-B5BD-2D21C68D2C64}" destId="{090D829A-74F4-4F79-B06B-446480F76264}" srcOrd="0" destOrd="0" presId="urn:microsoft.com/office/officeart/2005/8/layout/default"/>
    <dgm:cxn modelId="{F51CB0FC-3126-44C2-A4AF-826C9BC6CE2B}" srcId="{16E4832A-4709-4312-A501-83F1126FB3AF}" destId="{2AAD176A-AFF2-4ADD-B5BD-2D21C68D2C64}" srcOrd="3" destOrd="0" parTransId="{538B889C-F5FA-4579-8D94-9D9FACA09FA7}" sibTransId="{62F7B55A-D14D-4120-8394-0045C231E005}"/>
    <dgm:cxn modelId="{01F89BD1-C85B-4923-9670-96C629830212}" srcId="{16E4832A-4709-4312-A501-83F1126FB3AF}" destId="{75B4FE03-84E0-4A75-A1BF-C08C24D883EA}" srcOrd="0" destOrd="0" parTransId="{602DF357-4A67-428F-9A8B-5B2A94D95ED9}" sibTransId="{281974C0-3AAB-461D-BC48-D7A8C3F975F6}"/>
    <dgm:cxn modelId="{38738BDF-F8EF-473E-8C89-3378A7840F4F}" type="presOf" srcId="{16E4832A-4709-4312-A501-83F1126FB3AF}" destId="{DC507F11-EA9B-4B49-A124-E70A6399F968}" srcOrd="0" destOrd="0" presId="urn:microsoft.com/office/officeart/2005/8/layout/default"/>
    <dgm:cxn modelId="{9D3D87CA-01CD-46D1-9DB7-6E35A240CC11}" type="presOf" srcId="{75B4FE03-84E0-4A75-A1BF-C08C24D883EA}" destId="{62DB0060-7A43-4070-B9B8-12CB67628E32}" srcOrd="0" destOrd="0" presId="urn:microsoft.com/office/officeart/2005/8/layout/default"/>
    <dgm:cxn modelId="{9993C023-6416-4857-9CDB-CB20D46E8D23}" srcId="{16E4832A-4709-4312-A501-83F1126FB3AF}" destId="{DE1DC176-D92E-4B87-9E55-D94C35967BC0}" srcOrd="1" destOrd="0" parTransId="{18B3B78B-2FE9-44EC-9572-655FD5D21862}" sibTransId="{9627ACD8-D7DF-4E1F-AC1A-8485B3D70AA5}"/>
    <dgm:cxn modelId="{74DB6960-7813-4B92-863F-9B3394875153}" srcId="{16E4832A-4709-4312-A501-83F1126FB3AF}" destId="{92AEADE5-B23C-4860-B1CA-2AF03665AA35}" srcOrd="2" destOrd="0" parTransId="{E566830F-4F30-4041-9CFC-4F63B37A0788}" sibTransId="{BC1240B3-4C97-431B-B2F0-6E9B6950BD4C}"/>
    <dgm:cxn modelId="{F40BD1E3-F702-4E6E-8BA3-540463B921E9}" type="presOf" srcId="{DE1DC176-D92E-4B87-9E55-D94C35967BC0}" destId="{E5DD6E52-C284-43A5-A23C-895689AA76FA}" srcOrd="0" destOrd="0" presId="urn:microsoft.com/office/officeart/2005/8/layout/default"/>
    <dgm:cxn modelId="{8DE5C617-496D-44C7-A550-5C6D9AAFC680}" type="presOf" srcId="{92AEADE5-B23C-4860-B1CA-2AF03665AA35}" destId="{D16AE40E-D13D-438B-B08D-3B4E88426C04}" srcOrd="0" destOrd="0" presId="urn:microsoft.com/office/officeart/2005/8/layout/default"/>
    <dgm:cxn modelId="{2A4DFDB4-1F21-47B3-A3AC-70682AE7BC26}" type="presParOf" srcId="{DC507F11-EA9B-4B49-A124-E70A6399F968}" destId="{62DB0060-7A43-4070-B9B8-12CB67628E32}" srcOrd="0" destOrd="0" presId="urn:microsoft.com/office/officeart/2005/8/layout/default"/>
    <dgm:cxn modelId="{C1656795-14E3-4325-9950-530D3879018F}" type="presParOf" srcId="{DC507F11-EA9B-4B49-A124-E70A6399F968}" destId="{3D6446AF-99DE-46DD-874A-B13AB22B3FD6}" srcOrd="1" destOrd="0" presId="urn:microsoft.com/office/officeart/2005/8/layout/default"/>
    <dgm:cxn modelId="{A8264D46-14B2-4CAD-9A3A-D645E54B6CDC}" type="presParOf" srcId="{DC507F11-EA9B-4B49-A124-E70A6399F968}" destId="{E5DD6E52-C284-43A5-A23C-895689AA76FA}" srcOrd="2" destOrd="0" presId="urn:microsoft.com/office/officeart/2005/8/layout/default"/>
    <dgm:cxn modelId="{AD41F758-361C-4E71-B693-8EADF4DFD45F}" type="presParOf" srcId="{DC507F11-EA9B-4B49-A124-E70A6399F968}" destId="{2E8C5BF9-E449-4C0B-8C4C-6F1CD574EA50}" srcOrd="3" destOrd="0" presId="urn:microsoft.com/office/officeart/2005/8/layout/default"/>
    <dgm:cxn modelId="{A5ADF042-B0F7-4C13-9E0F-4372EFAF0DA5}" type="presParOf" srcId="{DC507F11-EA9B-4B49-A124-E70A6399F968}" destId="{D16AE40E-D13D-438B-B08D-3B4E88426C04}" srcOrd="4" destOrd="0" presId="urn:microsoft.com/office/officeart/2005/8/layout/default"/>
    <dgm:cxn modelId="{D7F7A3D3-7CE4-44CB-98C6-5247E35AD0D4}" type="presParOf" srcId="{DC507F11-EA9B-4B49-A124-E70A6399F968}" destId="{B3C3E53C-57A6-47BD-B727-9D577EF8D611}" srcOrd="5" destOrd="0" presId="urn:microsoft.com/office/officeart/2005/8/layout/default"/>
    <dgm:cxn modelId="{A4AB880B-EA17-47D9-B05E-D9446CD6347E}" type="presParOf" srcId="{DC507F11-EA9B-4B49-A124-E70A6399F968}" destId="{090D829A-74F4-4F79-B06B-446480F76264}"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7BAD6-D73F-431C-82F7-EF633A0E4041}" type="doc">
      <dgm:prSet loTypeId="urn:microsoft.com/office/officeart/2005/8/layout/matrix1" loCatId="matrix" qsTypeId="urn:microsoft.com/office/officeart/2005/8/quickstyle/3d2" qsCatId="3D" csTypeId="urn:microsoft.com/office/officeart/2005/8/colors/colorful4" csCatId="colorful" phldr="1"/>
      <dgm:spPr/>
      <dgm:t>
        <a:bodyPr/>
        <a:lstStyle/>
        <a:p>
          <a:endParaRPr lang="sr-Latn-CS"/>
        </a:p>
      </dgm:t>
    </dgm:pt>
    <dgm:pt modelId="{173145C6-984F-437B-A51F-906A163A8012}">
      <dgm:prSet phldrT="[Text]" custT="1"/>
      <dgm:spPr/>
      <dgm:t>
        <a:bodyPr/>
        <a:lstStyle/>
        <a:p>
          <a:pPr algn="l"/>
          <a:endParaRPr lang="sr-Latn-CS" sz="1800" dirty="0" smtClean="0"/>
        </a:p>
        <a:p>
          <a:pPr algn="l"/>
          <a:r>
            <a:rPr lang="sr-Latn-CS" sz="1800" dirty="0" smtClean="0"/>
            <a:t>Ispiraju, razvrstavaju i prikupljaju ambalažu postupkom PRIMARNOG i SEKUNDARNOG razvrstavanja</a:t>
          </a:r>
          <a:endParaRPr lang="sr-Latn-CS" sz="1800" dirty="0"/>
        </a:p>
      </dgm:t>
    </dgm:pt>
    <dgm:pt modelId="{36FB336A-C056-42F2-BEA0-E35EFA5CC184}" type="parTrans" cxnId="{EEF11503-27A3-4049-875F-67697B9D2D07}">
      <dgm:prSet/>
      <dgm:spPr/>
      <dgm:t>
        <a:bodyPr/>
        <a:lstStyle/>
        <a:p>
          <a:endParaRPr lang="sr-Latn-CS" sz="1800"/>
        </a:p>
      </dgm:t>
    </dgm:pt>
    <dgm:pt modelId="{9F845869-96D3-442E-9352-3D60D6E16267}" type="sibTrans" cxnId="{EEF11503-27A3-4049-875F-67697B9D2D07}">
      <dgm:prSet/>
      <dgm:spPr/>
      <dgm:t>
        <a:bodyPr/>
        <a:lstStyle/>
        <a:p>
          <a:endParaRPr lang="sr-Latn-CS" sz="1800"/>
        </a:p>
      </dgm:t>
    </dgm:pt>
    <dgm:pt modelId="{C35B27F9-BC2F-4DCF-A169-13B6BB1CFE32}">
      <dgm:prSet phldrT="[Text]" custT="1"/>
      <dgm:spPr/>
      <dgm:t>
        <a:bodyPr/>
        <a:lstStyle/>
        <a:p>
          <a:pPr algn="r"/>
          <a:r>
            <a:rPr lang="sr-Latn-CS" sz="1800" dirty="0" smtClean="0"/>
            <a:t>Čuvaju ispranu i razvrstanu ambalažu do trenutka prikupljanja u vreme akcija Podoperatera u periodu                   JUN-JUL  i  NOV-DEC</a:t>
          </a:r>
          <a:endParaRPr lang="sr-Latn-CS" sz="1800" dirty="0"/>
        </a:p>
      </dgm:t>
    </dgm:pt>
    <dgm:pt modelId="{E3336274-415D-4B46-B623-A14BAD2A3DDF}" type="parTrans" cxnId="{325AA7C3-8CCE-4339-BFEF-81584994AE9D}">
      <dgm:prSet/>
      <dgm:spPr/>
      <dgm:t>
        <a:bodyPr/>
        <a:lstStyle/>
        <a:p>
          <a:endParaRPr lang="sr-Latn-CS" sz="1800"/>
        </a:p>
      </dgm:t>
    </dgm:pt>
    <dgm:pt modelId="{3CB81838-5C2F-4A94-A046-CD07E0359B6D}" type="sibTrans" cxnId="{325AA7C3-8CCE-4339-BFEF-81584994AE9D}">
      <dgm:prSet/>
      <dgm:spPr/>
      <dgm:t>
        <a:bodyPr/>
        <a:lstStyle/>
        <a:p>
          <a:endParaRPr lang="sr-Latn-CS" sz="1800"/>
        </a:p>
      </dgm:t>
    </dgm:pt>
    <dgm:pt modelId="{BA4665E2-161D-4848-9DC8-02FB0523E34D}">
      <dgm:prSet phldrT="[Text]" custT="1"/>
      <dgm:spPr/>
      <dgm:t>
        <a:bodyPr/>
        <a:lstStyle/>
        <a:p>
          <a:pPr algn="l"/>
          <a:r>
            <a:rPr lang="sr-Latn-CS" sz="1800" dirty="0" smtClean="0"/>
            <a:t>Koriste kese, stacionarne i mobilne kontejnere za privremeni smeštaj isprane i razvrstane ambalaže </a:t>
          </a:r>
          <a:endParaRPr lang="sr-Latn-CS" sz="1800" dirty="0"/>
        </a:p>
      </dgm:t>
    </dgm:pt>
    <dgm:pt modelId="{BE950B85-582D-4527-96ED-E2F9510CB0CB}" type="parTrans" cxnId="{DFD0B3B7-4DAC-4543-B2BF-FB55D9803043}">
      <dgm:prSet/>
      <dgm:spPr/>
      <dgm:t>
        <a:bodyPr/>
        <a:lstStyle/>
        <a:p>
          <a:endParaRPr lang="sr-Latn-CS" sz="1800"/>
        </a:p>
      </dgm:t>
    </dgm:pt>
    <dgm:pt modelId="{B0ACCE19-D2DE-40F8-BB03-F3627A889145}" type="sibTrans" cxnId="{DFD0B3B7-4DAC-4543-B2BF-FB55D9803043}">
      <dgm:prSet/>
      <dgm:spPr/>
      <dgm:t>
        <a:bodyPr/>
        <a:lstStyle/>
        <a:p>
          <a:endParaRPr lang="sr-Latn-CS" sz="1800"/>
        </a:p>
      </dgm:t>
    </dgm:pt>
    <dgm:pt modelId="{0D96D35B-DA41-4E17-A7AF-A2DD4FD29A1F}">
      <dgm:prSet phldrT="[Text]" custT="1"/>
      <dgm:spPr/>
      <dgm:t>
        <a:bodyPr/>
        <a:lstStyle/>
        <a:p>
          <a:pPr algn="r"/>
          <a:r>
            <a:rPr lang="sr-Latn-CS" sz="1800" dirty="0" smtClean="0"/>
            <a:t>Ispunjavaju zakonsku obavezu i dobijaju potvrdu da su Podoperateru predali ambalažni otpad od SZB </a:t>
          </a:r>
          <a:endParaRPr lang="sr-Latn-CS" sz="1800" dirty="0"/>
        </a:p>
      </dgm:t>
    </dgm:pt>
    <dgm:pt modelId="{9B66B4EF-43F9-4CE5-AAA5-B602F1555D5C}" type="parTrans" cxnId="{134218A9-39B0-49C7-8EE4-BBF64E261E20}">
      <dgm:prSet/>
      <dgm:spPr/>
      <dgm:t>
        <a:bodyPr/>
        <a:lstStyle/>
        <a:p>
          <a:endParaRPr lang="sr-Latn-CS" sz="1800"/>
        </a:p>
      </dgm:t>
    </dgm:pt>
    <dgm:pt modelId="{C8B2B805-F822-4423-B85F-5E3CDACB0255}" type="sibTrans" cxnId="{134218A9-39B0-49C7-8EE4-BBF64E261E20}">
      <dgm:prSet/>
      <dgm:spPr/>
      <dgm:t>
        <a:bodyPr/>
        <a:lstStyle/>
        <a:p>
          <a:endParaRPr lang="sr-Latn-CS" sz="1800"/>
        </a:p>
      </dgm:t>
    </dgm:pt>
    <dgm:pt modelId="{C3EA106F-B462-4B1D-B7CB-A7BBD1FCA127}">
      <dgm:prSet phldrT="[Text]" custT="1"/>
      <dgm:spPr/>
      <dgm:t>
        <a:bodyPr/>
        <a:lstStyle/>
        <a:p>
          <a:endParaRPr lang="sr-Latn-CS" sz="1800" dirty="0"/>
        </a:p>
      </dgm:t>
    </dgm:pt>
    <dgm:pt modelId="{DE93B883-B4B1-40A7-B248-18022D01C63E}" type="sibTrans" cxnId="{09A6820B-C7F1-47AB-A282-704EBFFB3DAE}">
      <dgm:prSet/>
      <dgm:spPr/>
      <dgm:t>
        <a:bodyPr/>
        <a:lstStyle/>
        <a:p>
          <a:endParaRPr lang="sr-Latn-CS" sz="1800"/>
        </a:p>
      </dgm:t>
    </dgm:pt>
    <dgm:pt modelId="{4AF7FA48-1A6B-4FD2-AA78-128813840B94}" type="parTrans" cxnId="{09A6820B-C7F1-47AB-A282-704EBFFB3DAE}">
      <dgm:prSet/>
      <dgm:spPr/>
      <dgm:t>
        <a:bodyPr/>
        <a:lstStyle/>
        <a:p>
          <a:endParaRPr lang="sr-Latn-CS" sz="1800"/>
        </a:p>
      </dgm:t>
    </dgm:pt>
    <dgm:pt modelId="{728B4772-C439-4513-BCFD-741F43DC2420}" type="pres">
      <dgm:prSet presAssocID="{4D27BAD6-D73F-431C-82F7-EF633A0E4041}" presName="diagram" presStyleCnt="0">
        <dgm:presLayoutVars>
          <dgm:chMax val="1"/>
          <dgm:dir/>
          <dgm:animLvl val="ctr"/>
          <dgm:resizeHandles val="exact"/>
        </dgm:presLayoutVars>
      </dgm:prSet>
      <dgm:spPr/>
      <dgm:t>
        <a:bodyPr/>
        <a:lstStyle/>
        <a:p>
          <a:endParaRPr lang="sr-Latn-CS"/>
        </a:p>
      </dgm:t>
    </dgm:pt>
    <dgm:pt modelId="{B01717C7-59BD-4BB1-A1E7-D81F04A0B295}" type="pres">
      <dgm:prSet presAssocID="{4D27BAD6-D73F-431C-82F7-EF633A0E4041}" presName="matrix" presStyleCnt="0"/>
      <dgm:spPr/>
    </dgm:pt>
    <dgm:pt modelId="{290286D6-ABB8-4B6F-965C-EFFEA07B60D6}" type="pres">
      <dgm:prSet presAssocID="{4D27BAD6-D73F-431C-82F7-EF633A0E4041}" presName="tile1" presStyleLbl="node1" presStyleIdx="0" presStyleCnt="4" custScaleX="72727" custScaleY="67361" custLinFactNeighborX="-12727" custLinFactNeighborY="-16146"/>
      <dgm:spPr/>
      <dgm:t>
        <a:bodyPr/>
        <a:lstStyle/>
        <a:p>
          <a:endParaRPr lang="sr-Latn-CS"/>
        </a:p>
      </dgm:t>
    </dgm:pt>
    <dgm:pt modelId="{F811D901-4363-4F38-9D68-4E81F903D788}" type="pres">
      <dgm:prSet presAssocID="{4D27BAD6-D73F-431C-82F7-EF633A0E4041}" presName="tile1text" presStyleLbl="node1" presStyleIdx="0" presStyleCnt="4">
        <dgm:presLayoutVars>
          <dgm:chMax val="0"/>
          <dgm:chPref val="0"/>
          <dgm:bulletEnabled val="1"/>
        </dgm:presLayoutVars>
      </dgm:prSet>
      <dgm:spPr/>
      <dgm:t>
        <a:bodyPr/>
        <a:lstStyle/>
        <a:p>
          <a:endParaRPr lang="sr-Latn-CS"/>
        </a:p>
      </dgm:t>
    </dgm:pt>
    <dgm:pt modelId="{221C47A7-F31E-42B0-849D-5441409088A2}" type="pres">
      <dgm:prSet presAssocID="{4D27BAD6-D73F-431C-82F7-EF633A0E4041}" presName="tile2" presStyleLbl="node1" presStyleIdx="1" presStyleCnt="4" custScaleX="74546" custScaleY="67969" custLinFactNeighborX="13637" custLinFactNeighborY="-15994"/>
      <dgm:spPr/>
      <dgm:t>
        <a:bodyPr/>
        <a:lstStyle/>
        <a:p>
          <a:endParaRPr lang="sr-Latn-CS"/>
        </a:p>
      </dgm:t>
    </dgm:pt>
    <dgm:pt modelId="{714B2F04-5910-4F69-B5CF-454051B9B89A}" type="pres">
      <dgm:prSet presAssocID="{4D27BAD6-D73F-431C-82F7-EF633A0E4041}" presName="tile2text" presStyleLbl="node1" presStyleIdx="1" presStyleCnt="4">
        <dgm:presLayoutVars>
          <dgm:chMax val="0"/>
          <dgm:chPref val="0"/>
          <dgm:bulletEnabled val="1"/>
        </dgm:presLayoutVars>
      </dgm:prSet>
      <dgm:spPr/>
      <dgm:t>
        <a:bodyPr/>
        <a:lstStyle/>
        <a:p>
          <a:endParaRPr lang="sr-Latn-CS"/>
        </a:p>
      </dgm:t>
    </dgm:pt>
    <dgm:pt modelId="{74FE253F-B622-4B86-A413-8A37BD98E648}" type="pres">
      <dgm:prSet presAssocID="{4D27BAD6-D73F-431C-82F7-EF633A0E4041}" presName="tile3" presStyleLbl="node1" presStyleIdx="2" presStyleCnt="4" custScaleX="74545" custScaleY="66667" custLinFactNeighborX="-11818" custLinFactNeighborY="14063"/>
      <dgm:spPr/>
      <dgm:t>
        <a:bodyPr/>
        <a:lstStyle/>
        <a:p>
          <a:endParaRPr lang="sr-Latn-CS"/>
        </a:p>
      </dgm:t>
    </dgm:pt>
    <dgm:pt modelId="{8E35AB22-1142-4560-AB8B-7CEC3B5C5CD9}" type="pres">
      <dgm:prSet presAssocID="{4D27BAD6-D73F-431C-82F7-EF633A0E4041}" presName="tile3text" presStyleLbl="node1" presStyleIdx="2" presStyleCnt="4">
        <dgm:presLayoutVars>
          <dgm:chMax val="0"/>
          <dgm:chPref val="0"/>
          <dgm:bulletEnabled val="1"/>
        </dgm:presLayoutVars>
      </dgm:prSet>
      <dgm:spPr/>
      <dgm:t>
        <a:bodyPr/>
        <a:lstStyle/>
        <a:p>
          <a:endParaRPr lang="sr-Latn-CS"/>
        </a:p>
      </dgm:t>
    </dgm:pt>
    <dgm:pt modelId="{743CC29B-6C71-4955-BF3F-28B2A629EC0E}" type="pres">
      <dgm:prSet presAssocID="{4D27BAD6-D73F-431C-82F7-EF633A0E4041}" presName="tile4" presStyleLbl="node1" presStyleIdx="3" presStyleCnt="4" custScaleX="74545" custScaleY="65972" custLinFactNeighborX="13636" custLinFactNeighborY="15994"/>
      <dgm:spPr/>
      <dgm:t>
        <a:bodyPr/>
        <a:lstStyle/>
        <a:p>
          <a:endParaRPr lang="sr-Latn-CS"/>
        </a:p>
      </dgm:t>
    </dgm:pt>
    <dgm:pt modelId="{7B6ED50E-C702-42E3-9BC8-391210C4BB18}" type="pres">
      <dgm:prSet presAssocID="{4D27BAD6-D73F-431C-82F7-EF633A0E4041}" presName="tile4text" presStyleLbl="node1" presStyleIdx="3" presStyleCnt="4">
        <dgm:presLayoutVars>
          <dgm:chMax val="0"/>
          <dgm:chPref val="0"/>
          <dgm:bulletEnabled val="1"/>
        </dgm:presLayoutVars>
      </dgm:prSet>
      <dgm:spPr/>
      <dgm:t>
        <a:bodyPr/>
        <a:lstStyle/>
        <a:p>
          <a:endParaRPr lang="sr-Latn-CS"/>
        </a:p>
      </dgm:t>
    </dgm:pt>
    <dgm:pt modelId="{D36AE226-C499-49DE-986F-C3E8F1CA6100}" type="pres">
      <dgm:prSet presAssocID="{4D27BAD6-D73F-431C-82F7-EF633A0E4041}" presName="centerTile" presStyleLbl="fgShp" presStyleIdx="0" presStyleCnt="1" custScaleX="133333" custScaleY="233333" custLinFactNeighborY="-5556">
        <dgm:presLayoutVars>
          <dgm:chMax val="0"/>
          <dgm:chPref val="0"/>
        </dgm:presLayoutVars>
      </dgm:prSet>
      <dgm:spPr/>
      <dgm:t>
        <a:bodyPr/>
        <a:lstStyle/>
        <a:p>
          <a:endParaRPr lang="sr-Latn-CS"/>
        </a:p>
      </dgm:t>
    </dgm:pt>
  </dgm:ptLst>
  <dgm:cxnLst>
    <dgm:cxn modelId="{325AA7C3-8CCE-4339-BFEF-81584994AE9D}" srcId="{C3EA106F-B462-4B1D-B7CB-A7BBD1FCA127}" destId="{C35B27F9-BC2F-4DCF-A169-13B6BB1CFE32}" srcOrd="1" destOrd="0" parTransId="{E3336274-415D-4B46-B623-A14BAD2A3DDF}" sibTransId="{3CB81838-5C2F-4A94-A046-CD07E0359B6D}"/>
    <dgm:cxn modelId="{EB5D12DF-98FE-47D8-9963-2136726BB8A4}" type="presOf" srcId="{C35B27F9-BC2F-4DCF-A169-13B6BB1CFE32}" destId="{714B2F04-5910-4F69-B5CF-454051B9B89A}" srcOrd="1" destOrd="0" presId="urn:microsoft.com/office/officeart/2005/8/layout/matrix1"/>
    <dgm:cxn modelId="{36964E30-8847-499B-BEDA-1B098F097CB2}" type="presOf" srcId="{C35B27F9-BC2F-4DCF-A169-13B6BB1CFE32}" destId="{221C47A7-F31E-42B0-849D-5441409088A2}" srcOrd="0" destOrd="0" presId="urn:microsoft.com/office/officeart/2005/8/layout/matrix1"/>
    <dgm:cxn modelId="{F1D3A875-C6D4-4959-8698-637102E8D6F4}" type="presOf" srcId="{0D96D35B-DA41-4E17-A7AF-A2DD4FD29A1F}" destId="{743CC29B-6C71-4955-BF3F-28B2A629EC0E}" srcOrd="0" destOrd="0" presId="urn:microsoft.com/office/officeart/2005/8/layout/matrix1"/>
    <dgm:cxn modelId="{DFD0B3B7-4DAC-4543-B2BF-FB55D9803043}" srcId="{C3EA106F-B462-4B1D-B7CB-A7BBD1FCA127}" destId="{BA4665E2-161D-4848-9DC8-02FB0523E34D}" srcOrd="2" destOrd="0" parTransId="{BE950B85-582D-4527-96ED-E2F9510CB0CB}" sibTransId="{B0ACCE19-D2DE-40F8-BB03-F3627A889145}"/>
    <dgm:cxn modelId="{459BCC05-40DD-494D-99E3-7E220F24E81C}" type="presOf" srcId="{BA4665E2-161D-4848-9DC8-02FB0523E34D}" destId="{74FE253F-B622-4B86-A413-8A37BD98E648}" srcOrd="0" destOrd="0" presId="urn:microsoft.com/office/officeart/2005/8/layout/matrix1"/>
    <dgm:cxn modelId="{EEF11503-27A3-4049-875F-67697B9D2D07}" srcId="{C3EA106F-B462-4B1D-B7CB-A7BBD1FCA127}" destId="{173145C6-984F-437B-A51F-906A163A8012}" srcOrd="0" destOrd="0" parTransId="{36FB336A-C056-42F2-BEA0-E35EFA5CC184}" sibTransId="{9F845869-96D3-442E-9352-3D60D6E16267}"/>
    <dgm:cxn modelId="{D6FF682E-7709-482D-9D60-D9943C551D02}" type="presOf" srcId="{173145C6-984F-437B-A51F-906A163A8012}" destId="{290286D6-ABB8-4B6F-965C-EFFEA07B60D6}" srcOrd="0" destOrd="0" presId="urn:microsoft.com/office/officeart/2005/8/layout/matrix1"/>
    <dgm:cxn modelId="{134218A9-39B0-49C7-8EE4-BBF64E261E20}" srcId="{C3EA106F-B462-4B1D-B7CB-A7BBD1FCA127}" destId="{0D96D35B-DA41-4E17-A7AF-A2DD4FD29A1F}" srcOrd="3" destOrd="0" parTransId="{9B66B4EF-43F9-4CE5-AAA5-B602F1555D5C}" sibTransId="{C8B2B805-F822-4423-B85F-5E3CDACB0255}"/>
    <dgm:cxn modelId="{1EBAE121-436C-4903-9DB0-E2FD7D043B8E}" type="presOf" srcId="{173145C6-984F-437B-A51F-906A163A8012}" destId="{F811D901-4363-4F38-9D68-4E81F903D788}" srcOrd="1" destOrd="0" presId="urn:microsoft.com/office/officeart/2005/8/layout/matrix1"/>
    <dgm:cxn modelId="{1ED3FE88-3E12-49C0-9B8B-C2CDDB52D163}" type="presOf" srcId="{0D96D35B-DA41-4E17-A7AF-A2DD4FD29A1F}" destId="{7B6ED50E-C702-42E3-9BC8-391210C4BB18}" srcOrd="1" destOrd="0" presId="urn:microsoft.com/office/officeart/2005/8/layout/matrix1"/>
    <dgm:cxn modelId="{09A6820B-C7F1-47AB-A282-704EBFFB3DAE}" srcId="{4D27BAD6-D73F-431C-82F7-EF633A0E4041}" destId="{C3EA106F-B462-4B1D-B7CB-A7BBD1FCA127}" srcOrd="0" destOrd="0" parTransId="{4AF7FA48-1A6B-4FD2-AA78-128813840B94}" sibTransId="{DE93B883-B4B1-40A7-B248-18022D01C63E}"/>
    <dgm:cxn modelId="{0EB53A8D-A00B-485C-942C-A0B4B5CE3CCB}" type="presOf" srcId="{4D27BAD6-D73F-431C-82F7-EF633A0E4041}" destId="{728B4772-C439-4513-BCFD-741F43DC2420}" srcOrd="0" destOrd="0" presId="urn:microsoft.com/office/officeart/2005/8/layout/matrix1"/>
    <dgm:cxn modelId="{5DEDB5AB-19D2-4A3C-A0AC-AF3310F1EB6B}" type="presOf" srcId="{C3EA106F-B462-4B1D-B7CB-A7BBD1FCA127}" destId="{D36AE226-C499-49DE-986F-C3E8F1CA6100}" srcOrd="0" destOrd="0" presId="urn:microsoft.com/office/officeart/2005/8/layout/matrix1"/>
    <dgm:cxn modelId="{62EEBBAA-C7F3-4D8D-B2F0-93A90FA5698D}" type="presOf" srcId="{BA4665E2-161D-4848-9DC8-02FB0523E34D}" destId="{8E35AB22-1142-4560-AB8B-7CEC3B5C5CD9}" srcOrd="1" destOrd="0" presId="urn:microsoft.com/office/officeart/2005/8/layout/matrix1"/>
    <dgm:cxn modelId="{D488A02A-349E-4546-B1EC-C86F48218E3C}" type="presParOf" srcId="{728B4772-C439-4513-BCFD-741F43DC2420}" destId="{B01717C7-59BD-4BB1-A1E7-D81F04A0B295}" srcOrd="0" destOrd="0" presId="urn:microsoft.com/office/officeart/2005/8/layout/matrix1"/>
    <dgm:cxn modelId="{4706BF5A-33B4-42FB-9955-1DCEBA3C997D}" type="presParOf" srcId="{B01717C7-59BD-4BB1-A1E7-D81F04A0B295}" destId="{290286D6-ABB8-4B6F-965C-EFFEA07B60D6}" srcOrd="0" destOrd="0" presId="urn:microsoft.com/office/officeart/2005/8/layout/matrix1"/>
    <dgm:cxn modelId="{3A2E6A8F-A2AC-4C39-8B75-8B20465D0719}" type="presParOf" srcId="{B01717C7-59BD-4BB1-A1E7-D81F04A0B295}" destId="{F811D901-4363-4F38-9D68-4E81F903D788}" srcOrd="1" destOrd="0" presId="urn:microsoft.com/office/officeart/2005/8/layout/matrix1"/>
    <dgm:cxn modelId="{84B589BE-DA1E-48B8-83CD-2413F7568CB4}" type="presParOf" srcId="{B01717C7-59BD-4BB1-A1E7-D81F04A0B295}" destId="{221C47A7-F31E-42B0-849D-5441409088A2}" srcOrd="2" destOrd="0" presId="urn:microsoft.com/office/officeart/2005/8/layout/matrix1"/>
    <dgm:cxn modelId="{A364447D-047B-4AF3-8AF6-DAD38A865C6E}" type="presParOf" srcId="{B01717C7-59BD-4BB1-A1E7-D81F04A0B295}" destId="{714B2F04-5910-4F69-B5CF-454051B9B89A}" srcOrd="3" destOrd="0" presId="urn:microsoft.com/office/officeart/2005/8/layout/matrix1"/>
    <dgm:cxn modelId="{A055A558-ECD0-4145-BE03-E6B3AA026C4C}" type="presParOf" srcId="{B01717C7-59BD-4BB1-A1E7-D81F04A0B295}" destId="{74FE253F-B622-4B86-A413-8A37BD98E648}" srcOrd="4" destOrd="0" presId="urn:microsoft.com/office/officeart/2005/8/layout/matrix1"/>
    <dgm:cxn modelId="{AE84C4F7-4578-4AEF-99C8-A11A87F98021}" type="presParOf" srcId="{B01717C7-59BD-4BB1-A1E7-D81F04A0B295}" destId="{8E35AB22-1142-4560-AB8B-7CEC3B5C5CD9}" srcOrd="5" destOrd="0" presId="urn:microsoft.com/office/officeart/2005/8/layout/matrix1"/>
    <dgm:cxn modelId="{C95251CA-2CDD-442E-941F-75FB84F3A148}" type="presParOf" srcId="{B01717C7-59BD-4BB1-A1E7-D81F04A0B295}" destId="{743CC29B-6C71-4955-BF3F-28B2A629EC0E}" srcOrd="6" destOrd="0" presId="urn:microsoft.com/office/officeart/2005/8/layout/matrix1"/>
    <dgm:cxn modelId="{6131DB87-F9F2-4443-8F08-09F80CC2FB66}" type="presParOf" srcId="{B01717C7-59BD-4BB1-A1E7-D81F04A0B295}" destId="{7B6ED50E-C702-42E3-9BC8-391210C4BB18}" srcOrd="7" destOrd="0" presId="urn:microsoft.com/office/officeart/2005/8/layout/matrix1"/>
    <dgm:cxn modelId="{85DC1005-418D-4A8F-A37C-7751F44F4C51}" type="presParOf" srcId="{728B4772-C439-4513-BCFD-741F43DC2420}" destId="{D36AE226-C499-49DE-986F-C3E8F1CA6100}"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443755-2A2A-413A-8264-007477B223F8}" type="doc">
      <dgm:prSet loTypeId="urn:microsoft.com/office/officeart/2005/8/layout/gear1" loCatId="cycle" qsTypeId="urn:microsoft.com/office/officeart/2005/8/quickstyle/3d2" qsCatId="3D" csTypeId="urn:microsoft.com/office/officeart/2005/8/colors/colorful2" csCatId="colorful" phldr="1"/>
      <dgm:spPr/>
    </dgm:pt>
    <dgm:pt modelId="{1A11632E-5076-42EF-BCF0-2515A7503E3B}">
      <dgm:prSet phldrT="[Text]"/>
      <dgm:spPr/>
      <dgm:t>
        <a:bodyPr/>
        <a:lstStyle/>
        <a:p>
          <a:r>
            <a:rPr lang="sr-Latn-CS" dirty="0" smtClean="0"/>
            <a:t>Veliki korisnici SZB</a:t>
          </a:r>
          <a:endParaRPr lang="sr-Latn-CS" dirty="0"/>
        </a:p>
      </dgm:t>
    </dgm:pt>
    <dgm:pt modelId="{DA375CFC-93DD-4F25-A63D-7AC4295998F7}" type="parTrans" cxnId="{F6A7572D-859B-4186-B5D7-A8636F799A9F}">
      <dgm:prSet/>
      <dgm:spPr/>
      <dgm:t>
        <a:bodyPr/>
        <a:lstStyle/>
        <a:p>
          <a:endParaRPr lang="sr-Latn-CS"/>
        </a:p>
      </dgm:t>
    </dgm:pt>
    <dgm:pt modelId="{2685DA7C-A106-4DF1-8C4F-D92A40338369}" type="sibTrans" cxnId="{F6A7572D-859B-4186-B5D7-A8636F799A9F}">
      <dgm:prSet/>
      <dgm:spPr/>
      <dgm:t>
        <a:bodyPr/>
        <a:lstStyle/>
        <a:p>
          <a:endParaRPr lang="sr-Latn-CS"/>
        </a:p>
      </dgm:t>
    </dgm:pt>
    <dgm:pt modelId="{BC40A27E-14FF-4337-83C2-FF050EB28B92}">
      <dgm:prSet phldrT="[Text]"/>
      <dgm:spPr/>
      <dgm:t>
        <a:bodyPr/>
        <a:lstStyle/>
        <a:p>
          <a:r>
            <a:rPr lang="sr-Latn-CS" dirty="0" smtClean="0"/>
            <a:t>Veći korisnici SZB</a:t>
          </a:r>
          <a:endParaRPr lang="sr-Latn-CS" dirty="0"/>
        </a:p>
      </dgm:t>
    </dgm:pt>
    <dgm:pt modelId="{2559A1A4-8C10-4DAF-A5E6-98FF73B32899}" type="parTrans" cxnId="{4911CF26-D765-4906-ADA1-DF276CD5CF6C}">
      <dgm:prSet/>
      <dgm:spPr/>
      <dgm:t>
        <a:bodyPr/>
        <a:lstStyle/>
        <a:p>
          <a:endParaRPr lang="sr-Latn-CS"/>
        </a:p>
      </dgm:t>
    </dgm:pt>
    <dgm:pt modelId="{862FFC3C-C4A6-4122-93D3-7973F6AB40BE}" type="sibTrans" cxnId="{4911CF26-D765-4906-ADA1-DF276CD5CF6C}">
      <dgm:prSet/>
      <dgm:spPr/>
      <dgm:t>
        <a:bodyPr/>
        <a:lstStyle/>
        <a:p>
          <a:endParaRPr lang="sr-Latn-CS"/>
        </a:p>
      </dgm:t>
    </dgm:pt>
    <dgm:pt modelId="{93419D07-0898-40F8-9AA3-32AE14B8DA34}">
      <dgm:prSet phldrT="[Text]"/>
      <dgm:spPr/>
      <dgm:t>
        <a:bodyPr/>
        <a:lstStyle/>
        <a:p>
          <a:r>
            <a:rPr lang="sr-Latn-CS" dirty="0" smtClean="0"/>
            <a:t>Mali korisnici SZB</a:t>
          </a:r>
          <a:endParaRPr lang="sr-Latn-CS" dirty="0"/>
        </a:p>
      </dgm:t>
    </dgm:pt>
    <dgm:pt modelId="{A5FF64E3-42A9-4863-9C3F-150AB51203CB}" type="parTrans" cxnId="{448E8284-2997-4F16-9577-D018163BA061}">
      <dgm:prSet/>
      <dgm:spPr/>
      <dgm:t>
        <a:bodyPr/>
        <a:lstStyle/>
        <a:p>
          <a:endParaRPr lang="sr-Latn-CS"/>
        </a:p>
      </dgm:t>
    </dgm:pt>
    <dgm:pt modelId="{E651BFF0-B95E-4931-B3C5-A564826C39CC}" type="sibTrans" cxnId="{448E8284-2997-4F16-9577-D018163BA061}">
      <dgm:prSet/>
      <dgm:spPr/>
      <dgm:t>
        <a:bodyPr/>
        <a:lstStyle/>
        <a:p>
          <a:endParaRPr lang="sr-Latn-CS"/>
        </a:p>
      </dgm:t>
    </dgm:pt>
    <dgm:pt modelId="{7657A9DE-3D27-4E0B-9D85-7F7F1E0461E6}" type="pres">
      <dgm:prSet presAssocID="{2C443755-2A2A-413A-8264-007477B223F8}" presName="composite" presStyleCnt="0">
        <dgm:presLayoutVars>
          <dgm:chMax val="3"/>
          <dgm:animLvl val="lvl"/>
          <dgm:resizeHandles val="exact"/>
        </dgm:presLayoutVars>
      </dgm:prSet>
      <dgm:spPr/>
    </dgm:pt>
    <dgm:pt modelId="{DDD0F10C-249E-43EC-942C-983F784193CB}" type="pres">
      <dgm:prSet presAssocID="{1A11632E-5076-42EF-BCF0-2515A7503E3B}" presName="gear1" presStyleLbl="node1" presStyleIdx="0" presStyleCnt="3">
        <dgm:presLayoutVars>
          <dgm:chMax val="1"/>
          <dgm:bulletEnabled val="1"/>
        </dgm:presLayoutVars>
      </dgm:prSet>
      <dgm:spPr/>
      <dgm:t>
        <a:bodyPr/>
        <a:lstStyle/>
        <a:p>
          <a:endParaRPr lang="sr-Latn-CS"/>
        </a:p>
      </dgm:t>
    </dgm:pt>
    <dgm:pt modelId="{6F647608-19C5-453D-AC85-E269CE442720}" type="pres">
      <dgm:prSet presAssocID="{1A11632E-5076-42EF-BCF0-2515A7503E3B}" presName="gear1srcNode" presStyleLbl="node1" presStyleIdx="0" presStyleCnt="3"/>
      <dgm:spPr/>
      <dgm:t>
        <a:bodyPr/>
        <a:lstStyle/>
        <a:p>
          <a:endParaRPr lang="sr-Latn-CS"/>
        </a:p>
      </dgm:t>
    </dgm:pt>
    <dgm:pt modelId="{A15A3262-2EC9-47DD-A60B-733C2F77458C}" type="pres">
      <dgm:prSet presAssocID="{1A11632E-5076-42EF-BCF0-2515A7503E3B}" presName="gear1dstNode" presStyleLbl="node1" presStyleIdx="0" presStyleCnt="3"/>
      <dgm:spPr/>
      <dgm:t>
        <a:bodyPr/>
        <a:lstStyle/>
        <a:p>
          <a:endParaRPr lang="sr-Latn-CS"/>
        </a:p>
      </dgm:t>
    </dgm:pt>
    <dgm:pt modelId="{7CE989D8-FD2F-408C-B9CB-133378288F5A}" type="pres">
      <dgm:prSet presAssocID="{BC40A27E-14FF-4337-83C2-FF050EB28B92}" presName="gear2" presStyleLbl="node1" presStyleIdx="1" presStyleCnt="3">
        <dgm:presLayoutVars>
          <dgm:chMax val="1"/>
          <dgm:bulletEnabled val="1"/>
        </dgm:presLayoutVars>
      </dgm:prSet>
      <dgm:spPr/>
      <dgm:t>
        <a:bodyPr/>
        <a:lstStyle/>
        <a:p>
          <a:endParaRPr lang="sr-Latn-CS"/>
        </a:p>
      </dgm:t>
    </dgm:pt>
    <dgm:pt modelId="{A8B4ED0C-6A0A-47CA-B1B4-7A9A94DED797}" type="pres">
      <dgm:prSet presAssocID="{BC40A27E-14FF-4337-83C2-FF050EB28B92}" presName="gear2srcNode" presStyleLbl="node1" presStyleIdx="1" presStyleCnt="3"/>
      <dgm:spPr/>
      <dgm:t>
        <a:bodyPr/>
        <a:lstStyle/>
        <a:p>
          <a:endParaRPr lang="sr-Latn-CS"/>
        </a:p>
      </dgm:t>
    </dgm:pt>
    <dgm:pt modelId="{778DE3B3-B83B-4609-B155-28CECC639643}" type="pres">
      <dgm:prSet presAssocID="{BC40A27E-14FF-4337-83C2-FF050EB28B92}" presName="gear2dstNode" presStyleLbl="node1" presStyleIdx="1" presStyleCnt="3"/>
      <dgm:spPr/>
      <dgm:t>
        <a:bodyPr/>
        <a:lstStyle/>
        <a:p>
          <a:endParaRPr lang="sr-Latn-CS"/>
        </a:p>
      </dgm:t>
    </dgm:pt>
    <dgm:pt modelId="{71432D2E-D838-491A-896D-833B990E775F}" type="pres">
      <dgm:prSet presAssocID="{93419D07-0898-40F8-9AA3-32AE14B8DA34}" presName="gear3" presStyleLbl="node1" presStyleIdx="2" presStyleCnt="3"/>
      <dgm:spPr/>
      <dgm:t>
        <a:bodyPr/>
        <a:lstStyle/>
        <a:p>
          <a:endParaRPr lang="sr-Latn-CS"/>
        </a:p>
      </dgm:t>
    </dgm:pt>
    <dgm:pt modelId="{16D80F53-4F2E-4320-9E0B-B8AE6BE42717}" type="pres">
      <dgm:prSet presAssocID="{93419D07-0898-40F8-9AA3-32AE14B8DA34}" presName="gear3tx" presStyleLbl="node1" presStyleIdx="2" presStyleCnt="3">
        <dgm:presLayoutVars>
          <dgm:chMax val="1"/>
          <dgm:bulletEnabled val="1"/>
        </dgm:presLayoutVars>
      </dgm:prSet>
      <dgm:spPr/>
      <dgm:t>
        <a:bodyPr/>
        <a:lstStyle/>
        <a:p>
          <a:endParaRPr lang="sr-Latn-CS"/>
        </a:p>
      </dgm:t>
    </dgm:pt>
    <dgm:pt modelId="{88F09F0B-A36D-48F3-8DF4-4D709C518F08}" type="pres">
      <dgm:prSet presAssocID="{93419D07-0898-40F8-9AA3-32AE14B8DA34}" presName="gear3srcNode" presStyleLbl="node1" presStyleIdx="2" presStyleCnt="3"/>
      <dgm:spPr/>
      <dgm:t>
        <a:bodyPr/>
        <a:lstStyle/>
        <a:p>
          <a:endParaRPr lang="sr-Latn-CS"/>
        </a:p>
      </dgm:t>
    </dgm:pt>
    <dgm:pt modelId="{413882C3-5A40-4178-A734-28363B420114}" type="pres">
      <dgm:prSet presAssocID="{93419D07-0898-40F8-9AA3-32AE14B8DA34}" presName="gear3dstNode" presStyleLbl="node1" presStyleIdx="2" presStyleCnt="3"/>
      <dgm:spPr/>
      <dgm:t>
        <a:bodyPr/>
        <a:lstStyle/>
        <a:p>
          <a:endParaRPr lang="sr-Latn-CS"/>
        </a:p>
      </dgm:t>
    </dgm:pt>
    <dgm:pt modelId="{ACF86864-2554-4A6F-A1B0-41F8610F225E}" type="pres">
      <dgm:prSet presAssocID="{2685DA7C-A106-4DF1-8C4F-D92A40338369}" presName="connector1" presStyleLbl="sibTrans2D1" presStyleIdx="0" presStyleCnt="3"/>
      <dgm:spPr/>
      <dgm:t>
        <a:bodyPr/>
        <a:lstStyle/>
        <a:p>
          <a:endParaRPr lang="sr-Latn-CS"/>
        </a:p>
      </dgm:t>
    </dgm:pt>
    <dgm:pt modelId="{61A5480A-388F-4081-BCF1-9DB49020A980}" type="pres">
      <dgm:prSet presAssocID="{862FFC3C-C4A6-4122-93D3-7973F6AB40BE}" presName="connector2" presStyleLbl="sibTrans2D1" presStyleIdx="1" presStyleCnt="3"/>
      <dgm:spPr/>
      <dgm:t>
        <a:bodyPr/>
        <a:lstStyle/>
        <a:p>
          <a:endParaRPr lang="sr-Latn-CS"/>
        </a:p>
      </dgm:t>
    </dgm:pt>
    <dgm:pt modelId="{B4412E7A-EA80-4994-A898-626B5C2692CA}" type="pres">
      <dgm:prSet presAssocID="{E651BFF0-B95E-4931-B3C5-A564826C39CC}" presName="connector3" presStyleLbl="sibTrans2D1" presStyleIdx="2" presStyleCnt="3"/>
      <dgm:spPr/>
      <dgm:t>
        <a:bodyPr/>
        <a:lstStyle/>
        <a:p>
          <a:endParaRPr lang="sr-Latn-CS"/>
        </a:p>
      </dgm:t>
    </dgm:pt>
  </dgm:ptLst>
  <dgm:cxnLst>
    <dgm:cxn modelId="{5D7753B4-1B8C-4F96-B6B2-16CE53C68F2A}" type="presOf" srcId="{862FFC3C-C4A6-4122-93D3-7973F6AB40BE}" destId="{61A5480A-388F-4081-BCF1-9DB49020A980}" srcOrd="0" destOrd="0" presId="urn:microsoft.com/office/officeart/2005/8/layout/gear1"/>
    <dgm:cxn modelId="{4B493EC3-56C7-42FF-B109-D8686E174BB2}" type="presOf" srcId="{93419D07-0898-40F8-9AA3-32AE14B8DA34}" destId="{88F09F0B-A36D-48F3-8DF4-4D709C518F08}" srcOrd="2" destOrd="0" presId="urn:microsoft.com/office/officeart/2005/8/layout/gear1"/>
    <dgm:cxn modelId="{881F2C72-1B51-4AE3-90CA-7365E985D278}" type="presOf" srcId="{1A11632E-5076-42EF-BCF0-2515A7503E3B}" destId="{A15A3262-2EC9-47DD-A60B-733C2F77458C}" srcOrd="2" destOrd="0" presId="urn:microsoft.com/office/officeart/2005/8/layout/gear1"/>
    <dgm:cxn modelId="{124513D9-7C90-49D4-8F83-E0F2B6E257D7}" type="presOf" srcId="{2C443755-2A2A-413A-8264-007477B223F8}" destId="{7657A9DE-3D27-4E0B-9D85-7F7F1E0461E6}" srcOrd="0" destOrd="0" presId="urn:microsoft.com/office/officeart/2005/8/layout/gear1"/>
    <dgm:cxn modelId="{4911CF26-D765-4906-ADA1-DF276CD5CF6C}" srcId="{2C443755-2A2A-413A-8264-007477B223F8}" destId="{BC40A27E-14FF-4337-83C2-FF050EB28B92}" srcOrd="1" destOrd="0" parTransId="{2559A1A4-8C10-4DAF-A5E6-98FF73B32899}" sibTransId="{862FFC3C-C4A6-4122-93D3-7973F6AB40BE}"/>
    <dgm:cxn modelId="{C637BA1A-8C30-4F5B-98F7-B5751901100B}" type="presOf" srcId="{1A11632E-5076-42EF-BCF0-2515A7503E3B}" destId="{DDD0F10C-249E-43EC-942C-983F784193CB}" srcOrd="0" destOrd="0" presId="urn:microsoft.com/office/officeart/2005/8/layout/gear1"/>
    <dgm:cxn modelId="{CD162CA9-C4C2-4EE6-83D4-93BF5A89EABE}" type="presOf" srcId="{BC40A27E-14FF-4337-83C2-FF050EB28B92}" destId="{7CE989D8-FD2F-408C-B9CB-133378288F5A}" srcOrd="0" destOrd="0" presId="urn:microsoft.com/office/officeart/2005/8/layout/gear1"/>
    <dgm:cxn modelId="{C558CBE3-A1B4-4D7A-AD3B-DDEFDAFEE72E}" type="presOf" srcId="{E651BFF0-B95E-4931-B3C5-A564826C39CC}" destId="{B4412E7A-EA80-4994-A898-626B5C2692CA}" srcOrd="0" destOrd="0" presId="urn:microsoft.com/office/officeart/2005/8/layout/gear1"/>
    <dgm:cxn modelId="{CA0F479E-1CC0-46BA-8F10-B8C9DBB8E015}" type="presOf" srcId="{BC40A27E-14FF-4337-83C2-FF050EB28B92}" destId="{A8B4ED0C-6A0A-47CA-B1B4-7A9A94DED797}" srcOrd="1" destOrd="0" presId="urn:microsoft.com/office/officeart/2005/8/layout/gear1"/>
    <dgm:cxn modelId="{350AEB33-FF63-4749-9679-F029E1A10C2F}" type="presOf" srcId="{93419D07-0898-40F8-9AA3-32AE14B8DA34}" destId="{71432D2E-D838-491A-896D-833B990E775F}" srcOrd="0" destOrd="0" presId="urn:microsoft.com/office/officeart/2005/8/layout/gear1"/>
    <dgm:cxn modelId="{F6A7572D-859B-4186-B5D7-A8636F799A9F}" srcId="{2C443755-2A2A-413A-8264-007477B223F8}" destId="{1A11632E-5076-42EF-BCF0-2515A7503E3B}" srcOrd="0" destOrd="0" parTransId="{DA375CFC-93DD-4F25-A63D-7AC4295998F7}" sibTransId="{2685DA7C-A106-4DF1-8C4F-D92A40338369}"/>
    <dgm:cxn modelId="{2DAE4179-66B8-412C-ABDD-CA55B7D4929B}" type="presOf" srcId="{BC40A27E-14FF-4337-83C2-FF050EB28B92}" destId="{778DE3B3-B83B-4609-B155-28CECC639643}" srcOrd="2" destOrd="0" presId="urn:microsoft.com/office/officeart/2005/8/layout/gear1"/>
    <dgm:cxn modelId="{A088DD1E-84DB-430F-8837-5C6670A96583}" type="presOf" srcId="{2685DA7C-A106-4DF1-8C4F-D92A40338369}" destId="{ACF86864-2554-4A6F-A1B0-41F8610F225E}" srcOrd="0" destOrd="0" presId="urn:microsoft.com/office/officeart/2005/8/layout/gear1"/>
    <dgm:cxn modelId="{454FBA9D-9E56-4A1B-BC61-8D30FC7BD8EE}" type="presOf" srcId="{93419D07-0898-40F8-9AA3-32AE14B8DA34}" destId="{16D80F53-4F2E-4320-9E0B-B8AE6BE42717}" srcOrd="1" destOrd="0" presId="urn:microsoft.com/office/officeart/2005/8/layout/gear1"/>
    <dgm:cxn modelId="{448E8284-2997-4F16-9577-D018163BA061}" srcId="{2C443755-2A2A-413A-8264-007477B223F8}" destId="{93419D07-0898-40F8-9AA3-32AE14B8DA34}" srcOrd="2" destOrd="0" parTransId="{A5FF64E3-42A9-4863-9C3F-150AB51203CB}" sibTransId="{E651BFF0-B95E-4931-B3C5-A564826C39CC}"/>
    <dgm:cxn modelId="{C9D8C168-D15B-4385-A8E7-27EF0547EA7C}" type="presOf" srcId="{93419D07-0898-40F8-9AA3-32AE14B8DA34}" destId="{413882C3-5A40-4178-A734-28363B420114}" srcOrd="3" destOrd="0" presId="urn:microsoft.com/office/officeart/2005/8/layout/gear1"/>
    <dgm:cxn modelId="{AF08DACA-E9FE-48C4-95E5-407721A47221}" type="presOf" srcId="{1A11632E-5076-42EF-BCF0-2515A7503E3B}" destId="{6F647608-19C5-453D-AC85-E269CE442720}" srcOrd="1" destOrd="0" presId="urn:microsoft.com/office/officeart/2005/8/layout/gear1"/>
    <dgm:cxn modelId="{7BDDFC70-0EE1-4E61-8097-DC4D6F84955F}" type="presParOf" srcId="{7657A9DE-3D27-4E0B-9D85-7F7F1E0461E6}" destId="{DDD0F10C-249E-43EC-942C-983F784193CB}" srcOrd="0" destOrd="0" presId="urn:microsoft.com/office/officeart/2005/8/layout/gear1"/>
    <dgm:cxn modelId="{6001859E-D045-4161-A08A-F9BA7E20B915}" type="presParOf" srcId="{7657A9DE-3D27-4E0B-9D85-7F7F1E0461E6}" destId="{6F647608-19C5-453D-AC85-E269CE442720}" srcOrd="1" destOrd="0" presId="urn:microsoft.com/office/officeart/2005/8/layout/gear1"/>
    <dgm:cxn modelId="{8ED4D6AF-5EDE-4176-8717-E2308E21B401}" type="presParOf" srcId="{7657A9DE-3D27-4E0B-9D85-7F7F1E0461E6}" destId="{A15A3262-2EC9-47DD-A60B-733C2F77458C}" srcOrd="2" destOrd="0" presId="urn:microsoft.com/office/officeart/2005/8/layout/gear1"/>
    <dgm:cxn modelId="{B7975216-4C93-445A-8F61-6C75011AF2BB}" type="presParOf" srcId="{7657A9DE-3D27-4E0B-9D85-7F7F1E0461E6}" destId="{7CE989D8-FD2F-408C-B9CB-133378288F5A}" srcOrd="3" destOrd="0" presId="urn:microsoft.com/office/officeart/2005/8/layout/gear1"/>
    <dgm:cxn modelId="{5B7A9BBA-6356-4B23-951A-2E7608B37440}" type="presParOf" srcId="{7657A9DE-3D27-4E0B-9D85-7F7F1E0461E6}" destId="{A8B4ED0C-6A0A-47CA-B1B4-7A9A94DED797}" srcOrd="4" destOrd="0" presId="urn:microsoft.com/office/officeart/2005/8/layout/gear1"/>
    <dgm:cxn modelId="{2E6AD8F4-F3E7-4C2D-9AA5-28DEE7C0DB32}" type="presParOf" srcId="{7657A9DE-3D27-4E0B-9D85-7F7F1E0461E6}" destId="{778DE3B3-B83B-4609-B155-28CECC639643}" srcOrd="5" destOrd="0" presId="urn:microsoft.com/office/officeart/2005/8/layout/gear1"/>
    <dgm:cxn modelId="{A1473C54-8989-4130-B35F-5D094837CF5F}" type="presParOf" srcId="{7657A9DE-3D27-4E0B-9D85-7F7F1E0461E6}" destId="{71432D2E-D838-491A-896D-833B990E775F}" srcOrd="6" destOrd="0" presId="urn:microsoft.com/office/officeart/2005/8/layout/gear1"/>
    <dgm:cxn modelId="{BE8E3C53-0A90-49AC-984B-49CCD7B88253}" type="presParOf" srcId="{7657A9DE-3D27-4E0B-9D85-7F7F1E0461E6}" destId="{16D80F53-4F2E-4320-9E0B-B8AE6BE42717}" srcOrd="7" destOrd="0" presId="urn:microsoft.com/office/officeart/2005/8/layout/gear1"/>
    <dgm:cxn modelId="{1EA2224D-E1A2-4185-A559-64400F9E12C5}" type="presParOf" srcId="{7657A9DE-3D27-4E0B-9D85-7F7F1E0461E6}" destId="{88F09F0B-A36D-48F3-8DF4-4D709C518F08}" srcOrd="8" destOrd="0" presId="urn:microsoft.com/office/officeart/2005/8/layout/gear1"/>
    <dgm:cxn modelId="{30835F4C-2AEF-44E3-BEFA-32AF388D5A57}" type="presParOf" srcId="{7657A9DE-3D27-4E0B-9D85-7F7F1E0461E6}" destId="{413882C3-5A40-4178-A734-28363B420114}" srcOrd="9" destOrd="0" presId="urn:microsoft.com/office/officeart/2005/8/layout/gear1"/>
    <dgm:cxn modelId="{70A3D2C0-BD45-473C-8D93-2BB8F302EABF}" type="presParOf" srcId="{7657A9DE-3D27-4E0B-9D85-7F7F1E0461E6}" destId="{ACF86864-2554-4A6F-A1B0-41F8610F225E}" srcOrd="10" destOrd="0" presId="urn:microsoft.com/office/officeart/2005/8/layout/gear1"/>
    <dgm:cxn modelId="{BA5171DD-DC71-4C52-97EB-2203F106F6AF}" type="presParOf" srcId="{7657A9DE-3D27-4E0B-9D85-7F7F1E0461E6}" destId="{61A5480A-388F-4081-BCF1-9DB49020A980}" srcOrd="11" destOrd="0" presId="urn:microsoft.com/office/officeart/2005/8/layout/gear1"/>
    <dgm:cxn modelId="{CFFDBFD1-DBC1-4EA4-ABF8-5C2CCF8A04C1}" type="presParOf" srcId="{7657A9DE-3D27-4E0B-9D85-7F7F1E0461E6}" destId="{B4412E7A-EA80-4994-A898-626B5C2692CA}"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9AE161-4CB0-4562-A40A-23265BF0FA0B}"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sr-Latn-CS"/>
        </a:p>
      </dgm:t>
    </dgm:pt>
    <dgm:pt modelId="{31236955-A6F3-4349-973B-206B6006D04D}">
      <dgm:prSet phldrT="[Text]" custT="1"/>
      <dgm:spPr/>
      <dgm:t>
        <a:bodyPr/>
        <a:lstStyle/>
        <a:p>
          <a:r>
            <a:rPr lang="sr-Latn-CS" sz="1200" dirty="0" smtClean="0"/>
            <a:t>Proizvođač SZB</a:t>
          </a:r>
          <a:endParaRPr lang="sr-Latn-CS" sz="1200" dirty="0"/>
        </a:p>
      </dgm:t>
    </dgm:pt>
    <dgm:pt modelId="{6EAEF0FD-5F14-4875-8BF6-2AB2D0FDA52B}" type="parTrans" cxnId="{ED61ECA2-A563-44F5-A039-DB30CEBDC825}">
      <dgm:prSet/>
      <dgm:spPr/>
      <dgm:t>
        <a:bodyPr/>
        <a:lstStyle/>
        <a:p>
          <a:endParaRPr lang="sr-Latn-CS"/>
        </a:p>
      </dgm:t>
    </dgm:pt>
    <dgm:pt modelId="{60F0BE9B-33B5-4C96-8789-929400D5EE3F}" type="sibTrans" cxnId="{ED61ECA2-A563-44F5-A039-DB30CEBDC825}">
      <dgm:prSet/>
      <dgm:spPr/>
      <dgm:t>
        <a:bodyPr/>
        <a:lstStyle/>
        <a:p>
          <a:endParaRPr lang="sr-Latn-CS"/>
        </a:p>
      </dgm:t>
    </dgm:pt>
    <dgm:pt modelId="{E6EA9288-D916-4585-BDD2-A0D87B957226}">
      <dgm:prSet phldrT="[Text]" custT="1"/>
      <dgm:spPr/>
      <dgm:t>
        <a:bodyPr/>
        <a:lstStyle/>
        <a:p>
          <a:r>
            <a:rPr lang="sr-Latn-CS" sz="1200" dirty="0" smtClean="0"/>
            <a:t>Neopasan ambalažni  otpad od SZB</a:t>
          </a:r>
          <a:endParaRPr lang="sr-Latn-CS" sz="1200" dirty="0"/>
        </a:p>
      </dgm:t>
    </dgm:pt>
    <dgm:pt modelId="{B4D5ACF5-6763-4A69-95B5-2B88BEF009C1}" type="parTrans" cxnId="{6E4C13F0-EE13-4299-8FE9-7EC9A59A9CB1}">
      <dgm:prSet/>
      <dgm:spPr/>
      <dgm:t>
        <a:bodyPr/>
        <a:lstStyle/>
        <a:p>
          <a:endParaRPr lang="sr-Latn-CS"/>
        </a:p>
      </dgm:t>
    </dgm:pt>
    <dgm:pt modelId="{2C65096C-006F-4BAE-AC5C-C16C164A06D8}" type="sibTrans" cxnId="{6E4C13F0-EE13-4299-8FE9-7EC9A59A9CB1}">
      <dgm:prSet/>
      <dgm:spPr/>
      <dgm:t>
        <a:bodyPr/>
        <a:lstStyle/>
        <a:p>
          <a:endParaRPr lang="sr-Latn-CS"/>
        </a:p>
      </dgm:t>
    </dgm:pt>
    <dgm:pt modelId="{536B2980-3931-4270-8C93-7D74D7584023}">
      <dgm:prSet phldrT="[Text]"/>
      <dgm:spPr/>
      <dgm:t>
        <a:bodyPr/>
        <a:lstStyle/>
        <a:p>
          <a:r>
            <a:rPr lang="sr-Latn-CS" dirty="0" smtClean="0"/>
            <a:t> Operater</a:t>
          </a:r>
          <a:endParaRPr lang="sr-Latn-CS" dirty="0"/>
        </a:p>
      </dgm:t>
    </dgm:pt>
    <dgm:pt modelId="{A92A417F-5011-4B5C-9E5E-2F7A11C771A5}" type="parTrans" cxnId="{B086DC44-2A8A-4E6E-B148-90BF5B2AA8EE}">
      <dgm:prSet/>
      <dgm:spPr/>
      <dgm:t>
        <a:bodyPr/>
        <a:lstStyle/>
        <a:p>
          <a:endParaRPr lang="sr-Latn-CS"/>
        </a:p>
      </dgm:t>
    </dgm:pt>
    <dgm:pt modelId="{80A274CA-8100-4ED7-B593-C37519CA4A88}" type="sibTrans" cxnId="{B086DC44-2A8A-4E6E-B148-90BF5B2AA8EE}">
      <dgm:prSet/>
      <dgm:spPr/>
      <dgm:t>
        <a:bodyPr/>
        <a:lstStyle/>
        <a:p>
          <a:endParaRPr lang="sr-Latn-CS"/>
        </a:p>
      </dgm:t>
    </dgm:pt>
    <dgm:pt modelId="{89C2FC26-0BCD-4F9C-BBF5-2F7FC2B65B15}">
      <dgm:prSet phldrT="[Text]"/>
      <dgm:spPr/>
      <dgm:t>
        <a:bodyPr/>
        <a:lstStyle/>
        <a:p>
          <a:r>
            <a:rPr lang="sr-Latn-CS" dirty="0" smtClean="0"/>
            <a:t>Reciklažni centar</a:t>
          </a:r>
          <a:endParaRPr lang="sr-Latn-CS" dirty="0"/>
        </a:p>
      </dgm:t>
    </dgm:pt>
    <dgm:pt modelId="{4A6AE146-75B1-4447-8FEC-FAF88CCB280A}" type="parTrans" cxnId="{41905386-6EEB-4D30-9D60-C7EF20EA87C4}">
      <dgm:prSet/>
      <dgm:spPr/>
      <dgm:t>
        <a:bodyPr/>
        <a:lstStyle/>
        <a:p>
          <a:endParaRPr lang="sr-Latn-CS"/>
        </a:p>
      </dgm:t>
    </dgm:pt>
    <dgm:pt modelId="{7FAB00DC-4806-40D0-A92F-3490B7126A10}" type="sibTrans" cxnId="{41905386-6EEB-4D30-9D60-C7EF20EA87C4}">
      <dgm:prSet/>
      <dgm:spPr/>
      <dgm:t>
        <a:bodyPr/>
        <a:lstStyle/>
        <a:p>
          <a:endParaRPr lang="sr-Latn-CS"/>
        </a:p>
      </dgm:t>
    </dgm:pt>
    <dgm:pt modelId="{82179B5D-E39B-41D4-8E2A-37BE3B2905E9}">
      <dgm:prSet phldrT="[Text]" custT="1"/>
      <dgm:spPr/>
      <dgm:t>
        <a:bodyPr/>
        <a:lstStyle/>
        <a:p>
          <a:r>
            <a:rPr lang="sr-Latn-CS" sz="1200" dirty="0" smtClean="0"/>
            <a:t>Proizvođač ambalaže</a:t>
          </a:r>
          <a:endParaRPr lang="sr-Latn-CS" sz="1200" dirty="0"/>
        </a:p>
      </dgm:t>
    </dgm:pt>
    <dgm:pt modelId="{7C5A90A6-930B-4024-9D59-FFBC7BD28372}" type="parTrans" cxnId="{7B04DDBC-3A31-4EA7-A934-A93BAEF0BC28}">
      <dgm:prSet/>
      <dgm:spPr/>
      <dgm:t>
        <a:bodyPr/>
        <a:lstStyle/>
        <a:p>
          <a:endParaRPr lang="sr-Latn-CS"/>
        </a:p>
      </dgm:t>
    </dgm:pt>
    <dgm:pt modelId="{895D5072-1CE8-4E00-A24C-5CEDE97413CC}" type="sibTrans" cxnId="{7B04DDBC-3A31-4EA7-A934-A93BAEF0BC28}">
      <dgm:prSet/>
      <dgm:spPr/>
      <dgm:t>
        <a:bodyPr/>
        <a:lstStyle/>
        <a:p>
          <a:endParaRPr lang="sr-Latn-CS"/>
        </a:p>
      </dgm:t>
    </dgm:pt>
    <dgm:pt modelId="{732E8A67-7D2F-4476-9D42-9EB20D14E1BB}">
      <dgm:prSet phldrT="[Text]" custT="1"/>
      <dgm:spPr/>
      <dgm:t>
        <a:bodyPr/>
        <a:lstStyle/>
        <a:p>
          <a:r>
            <a:rPr lang="sr-Latn-CS" sz="1200" dirty="0" smtClean="0"/>
            <a:t>Distributivni </a:t>
          </a:r>
        </a:p>
        <a:p>
          <a:r>
            <a:rPr lang="sr-Latn-CS" sz="1200" dirty="0" smtClean="0"/>
            <a:t>Centar SZB</a:t>
          </a:r>
          <a:endParaRPr lang="sr-Latn-CS" sz="1200" dirty="0"/>
        </a:p>
      </dgm:t>
    </dgm:pt>
    <dgm:pt modelId="{D86DDE43-4DE3-47D8-9015-54E6E92B22FF}" type="parTrans" cxnId="{7CE52E0F-7AA6-4421-B3E9-1CD322709226}">
      <dgm:prSet/>
      <dgm:spPr/>
      <dgm:t>
        <a:bodyPr/>
        <a:lstStyle/>
        <a:p>
          <a:endParaRPr lang="sr-Latn-CS"/>
        </a:p>
      </dgm:t>
    </dgm:pt>
    <dgm:pt modelId="{918BEA1E-FAF9-4EA9-8BE8-5D87224C7A88}" type="sibTrans" cxnId="{7CE52E0F-7AA6-4421-B3E9-1CD322709226}">
      <dgm:prSet/>
      <dgm:spPr/>
      <dgm:t>
        <a:bodyPr/>
        <a:lstStyle/>
        <a:p>
          <a:endParaRPr lang="sr-Latn-CS"/>
        </a:p>
      </dgm:t>
    </dgm:pt>
    <dgm:pt modelId="{3BC9EC8C-8676-424A-997F-900F27C7FB00}">
      <dgm:prSet phldrT="[Text]" custT="1"/>
      <dgm:spPr/>
      <dgm:t>
        <a:bodyPr/>
        <a:lstStyle/>
        <a:p>
          <a:r>
            <a:rPr lang="sr-Latn-CS" sz="1200" dirty="0" smtClean="0"/>
            <a:t>Poljoprivredni proizvođač</a:t>
          </a:r>
          <a:endParaRPr lang="sr-Latn-CS" sz="1200" dirty="0"/>
        </a:p>
      </dgm:t>
    </dgm:pt>
    <dgm:pt modelId="{98075932-0C00-40CD-AECF-F82B2F002D51}" type="parTrans" cxnId="{A2A0D29E-2495-4DA2-B4B3-68A148481367}">
      <dgm:prSet/>
      <dgm:spPr/>
      <dgm:t>
        <a:bodyPr/>
        <a:lstStyle/>
        <a:p>
          <a:endParaRPr lang="sr-Latn-CS"/>
        </a:p>
      </dgm:t>
    </dgm:pt>
    <dgm:pt modelId="{14F6B4C4-CEE4-4F2E-905D-CFCB913559AC}" type="sibTrans" cxnId="{A2A0D29E-2495-4DA2-B4B3-68A148481367}">
      <dgm:prSet/>
      <dgm:spPr/>
      <dgm:t>
        <a:bodyPr/>
        <a:lstStyle/>
        <a:p>
          <a:endParaRPr lang="sr-Latn-CS"/>
        </a:p>
      </dgm:t>
    </dgm:pt>
    <dgm:pt modelId="{1FA1F62B-6A6F-4554-A15D-6C0291F6F04A}">
      <dgm:prSet phldrT="[Text]" custT="1"/>
      <dgm:spPr/>
      <dgm:t>
        <a:bodyPr/>
        <a:lstStyle/>
        <a:p>
          <a:r>
            <a:rPr lang="sr-Latn-CS" sz="1200" dirty="0" smtClean="0"/>
            <a:t>Sabirni </a:t>
          </a:r>
        </a:p>
        <a:p>
          <a:r>
            <a:rPr lang="sr-Latn-CS" sz="1200" dirty="0" smtClean="0"/>
            <a:t>centar Podoperatera</a:t>
          </a:r>
          <a:endParaRPr lang="sr-Latn-CS" sz="1200" dirty="0"/>
        </a:p>
      </dgm:t>
    </dgm:pt>
    <dgm:pt modelId="{4A5EC0D9-3931-4FA2-93C7-C65400216D58}" type="parTrans" cxnId="{9BCD3980-6387-487B-B8F8-68830113529E}">
      <dgm:prSet/>
      <dgm:spPr/>
      <dgm:t>
        <a:bodyPr/>
        <a:lstStyle/>
        <a:p>
          <a:endParaRPr lang="sr-Latn-CS"/>
        </a:p>
      </dgm:t>
    </dgm:pt>
    <dgm:pt modelId="{8D0E036F-BA0A-4F2D-914F-510F2504CCDF}" type="sibTrans" cxnId="{9BCD3980-6387-487B-B8F8-68830113529E}">
      <dgm:prSet/>
      <dgm:spPr/>
      <dgm:t>
        <a:bodyPr/>
        <a:lstStyle/>
        <a:p>
          <a:endParaRPr lang="sr-Latn-CS"/>
        </a:p>
      </dgm:t>
    </dgm:pt>
    <dgm:pt modelId="{802E1003-1871-40F7-9CAE-329267D339D1}" type="pres">
      <dgm:prSet presAssocID="{DE9AE161-4CB0-4562-A40A-23265BF0FA0B}" presName="cycle" presStyleCnt="0">
        <dgm:presLayoutVars>
          <dgm:dir/>
          <dgm:resizeHandles val="exact"/>
        </dgm:presLayoutVars>
      </dgm:prSet>
      <dgm:spPr/>
      <dgm:t>
        <a:bodyPr/>
        <a:lstStyle/>
        <a:p>
          <a:endParaRPr lang="sr-Latn-CS"/>
        </a:p>
      </dgm:t>
    </dgm:pt>
    <dgm:pt modelId="{BC5F4A96-EEB2-4F4A-8E23-91D188A1FFDA}" type="pres">
      <dgm:prSet presAssocID="{31236955-A6F3-4349-973B-206B6006D04D}" presName="dummy" presStyleCnt="0"/>
      <dgm:spPr/>
    </dgm:pt>
    <dgm:pt modelId="{7D25835B-3929-4716-9FF6-26093D63F41E}" type="pres">
      <dgm:prSet presAssocID="{31236955-A6F3-4349-973B-206B6006D04D}" presName="node" presStyleLbl="revTx" presStyleIdx="0" presStyleCnt="8" custScaleX="129411">
        <dgm:presLayoutVars>
          <dgm:bulletEnabled val="1"/>
        </dgm:presLayoutVars>
      </dgm:prSet>
      <dgm:spPr/>
      <dgm:t>
        <a:bodyPr/>
        <a:lstStyle/>
        <a:p>
          <a:endParaRPr lang="sr-Latn-CS"/>
        </a:p>
      </dgm:t>
    </dgm:pt>
    <dgm:pt modelId="{F4E6B138-88B9-4CE5-9A7D-7965244E9EC3}" type="pres">
      <dgm:prSet presAssocID="{60F0BE9B-33B5-4C96-8789-929400D5EE3F}" presName="sibTrans" presStyleLbl="node1" presStyleIdx="0" presStyleCnt="8"/>
      <dgm:spPr/>
      <dgm:t>
        <a:bodyPr/>
        <a:lstStyle/>
        <a:p>
          <a:endParaRPr lang="sr-Latn-CS"/>
        </a:p>
      </dgm:t>
    </dgm:pt>
    <dgm:pt modelId="{034A83CE-8AF6-465E-9210-BCFDC86261A9}" type="pres">
      <dgm:prSet presAssocID="{732E8A67-7D2F-4476-9D42-9EB20D14E1BB}" presName="dummy" presStyleCnt="0"/>
      <dgm:spPr/>
    </dgm:pt>
    <dgm:pt modelId="{EB08A359-2D41-4084-893A-2098E8861B7D}" type="pres">
      <dgm:prSet presAssocID="{732E8A67-7D2F-4476-9D42-9EB20D14E1BB}" presName="node" presStyleLbl="revTx" presStyleIdx="1" presStyleCnt="8" custScaleX="124552" custRadScaleRad="99498" custRadScaleInc="-22416">
        <dgm:presLayoutVars>
          <dgm:bulletEnabled val="1"/>
        </dgm:presLayoutVars>
      </dgm:prSet>
      <dgm:spPr/>
      <dgm:t>
        <a:bodyPr/>
        <a:lstStyle/>
        <a:p>
          <a:endParaRPr lang="sr-Latn-CS"/>
        </a:p>
      </dgm:t>
    </dgm:pt>
    <dgm:pt modelId="{3CAEA1D4-D403-4C12-BA27-B4744CC72E22}" type="pres">
      <dgm:prSet presAssocID="{918BEA1E-FAF9-4EA9-8BE8-5D87224C7A88}" presName="sibTrans" presStyleLbl="node1" presStyleIdx="1" presStyleCnt="8" custScaleX="102881" custScaleY="100132"/>
      <dgm:spPr/>
      <dgm:t>
        <a:bodyPr/>
        <a:lstStyle/>
        <a:p>
          <a:endParaRPr lang="sr-Latn-CS"/>
        </a:p>
      </dgm:t>
    </dgm:pt>
    <dgm:pt modelId="{5E7A511B-57E7-4A93-8249-ADE6292AB4C0}" type="pres">
      <dgm:prSet presAssocID="{3BC9EC8C-8676-424A-997F-900F27C7FB00}" presName="dummy" presStyleCnt="0"/>
      <dgm:spPr/>
    </dgm:pt>
    <dgm:pt modelId="{4F8DE346-17AE-4DAA-80A2-A9284AACDB53}" type="pres">
      <dgm:prSet presAssocID="{3BC9EC8C-8676-424A-997F-900F27C7FB00}" presName="node" presStyleLbl="revTx" presStyleIdx="2" presStyleCnt="8" custScaleX="155550" custRadScaleRad="103340" custRadScaleInc="3895">
        <dgm:presLayoutVars>
          <dgm:bulletEnabled val="1"/>
        </dgm:presLayoutVars>
      </dgm:prSet>
      <dgm:spPr/>
      <dgm:t>
        <a:bodyPr/>
        <a:lstStyle/>
        <a:p>
          <a:endParaRPr lang="sr-Latn-CS"/>
        </a:p>
      </dgm:t>
    </dgm:pt>
    <dgm:pt modelId="{578757AA-604A-4EEF-973D-BFFD27FE2D73}" type="pres">
      <dgm:prSet presAssocID="{14F6B4C4-CEE4-4F2E-905D-CFCB913559AC}" presName="sibTrans" presStyleLbl="node1" presStyleIdx="2" presStyleCnt="8" custScaleX="106694" custScaleY="109814"/>
      <dgm:spPr/>
      <dgm:t>
        <a:bodyPr/>
        <a:lstStyle/>
        <a:p>
          <a:endParaRPr lang="sr-Latn-CS"/>
        </a:p>
      </dgm:t>
    </dgm:pt>
    <dgm:pt modelId="{CABA5C23-1002-4DD0-B4F7-34375338DA33}" type="pres">
      <dgm:prSet presAssocID="{1FA1F62B-6A6F-4554-A15D-6C0291F6F04A}" presName="dummy" presStyleCnt="0"/>
      <dgm:spPr/>
    </dgm:pt>
    <dgm:pt modelId="{47E880FE-9AE3-4738-B793-20FEED0FB678}" type="pres">
      <dgm:prSet presAssocID="{1FA1F62B-6A6F-4554-A15D-6C0291F6F04A}" presName="node" presStyleLbl="revTx" presStyleIdx="3" presStyleCnt="8" custScaleX="147836" custRadScaleRad="100996" custRadScaleInc="-8091">
        <dgm:presLayoutVars>
          <dgm:bulletEnabled val="1"/>
        </dgm:presLayoutVars>
      </dgm:prSet>
      <dgm:spPr/>
      <dgm:t>
        <a:bodyPr/>
        <a:lstStyle/>
        <a:p>
          <a:endParaRPr lang="sr-Latn-CS"/>
        </a:p>
      </dgm:t>
    </dgm:pt>
    <dgm:pt modelId="{6AF4301D-26E9-4286-8111-77490EE82FDD}" type="pres">
      <dgm:prSet presAssocID="{8D0E036F-BA0A-4F2D-914F-510F2504CCDF}" presName="sibTrans" presStyleLbl="node1" presStyleIdx="3" presStyleCnt="8"/>
      <dgm:spPr/>
      <dgm:t>
        <a:bodyPr/>
        <a:lstStyle/>
        <a:p>
          <a:endParaRPr lang="sr-Latn-CS"/>
        </a:p>
      </dgm:t>
    </dgm:pt>
    <dgm:pt modelId="{1947035F-5A73-4614-9DD0-2E8C3DD03E65}" type="pres">
      <dgm:prSet presAssocID="{E6EA9288-D916-4585-BDD2-A0D87B957226}" presName="dummy" presStyleCnt="0"/>
      <dgm:spPr/>
    </dgm:pt>
    <dgm:pt modelId="{CA6A6512-DF62-402D-ABF0-FCE502CFC8E5}" type="pres">
      <dgm:prSet presAssocID="{E6EA9288-D916-4585-BDD2-A0D87B957226}" presName="node" presStyleLbl="revTx" presStyleIdx="4" presStyleCnt="8" custRadScaleRad="102285" custRadScaleInc="-20526">
        <dgm:presLayoutVars>
          <dgm:bulletEnabled val="1"/>
        </dgm:presLayoutVars>
      </dgm:prSet>
      <dgm:spPr/>
      <dgm:t>
        <a:bodyPr/>
        <a:lstStyle/>
        <a:p>
          <a:endParaRPr lang="sr-Latn-CS"/>
        </a:p>
      </dgm:t>
    </dgm:pt>
    <dgm:pt modelId="{26D40DD1-5724-43F6-A85E-BBE87FE767E1}" type="pres">
      <dgm:prSet presAssocID="{2C65096C-006F-4BAE-AC5C-C16C164A06D8}" presName="sibTrans" presStyleLbl="node1" presStyleIdx="4" presStyleCnt="8"/>
      <dgm:spPr/>
      <dgm:t>
        <a:bodyPr/>
        <a:lstStyle/>
        <a:p>
          <a:endParaRPr lang="sr-Latn-CS"/>
        </a:p>
      </dgm:t>
    </dgm:pt>
    <dgm:pt modelId="{268D256F-F68A-4582-9059-A371648D8BC3}" type="pres">
      <dgm:prSet presAssocID="{536B2980-3931-4270-8C93-7D74D7584023}" presName="dummy" presStyleCnt="0"/>
      <dgm:spPr/>
    </dgm:pt>
    <dgm:pt modelId="{AD55B630-4880-4B7E-846A-7037C98684D2}" type="pres">
      <dgm:prSet presAssocID="{536B2980-3931-4270-8C93-7D74D7584023}" presName="node" presStyleLbl="revTx" presStyleIdx="5" presStyleCnt="8">
        <dgm:presLayoutVars>
          <dgm:bulletEnabled val="1"/>
        </dgm:presLayoutVars>
      </dgm:prSet>
      <dgm:spPr/>
      <dgm:t>
        <a:bodyPr/>
        <a:lstStyle/>
        <a:p>
          <a:endParaRPr lang="sr-Latn-CS"/>
        </a:p>
      </dgm:t>
    </dgm:pt>
    <dgm:pt modelId="{9389BBBC-3E4C-452D-BFB6-550B6A53257E}" type="pres">
      <dgm:prSet presAssocID="{80A274CA-8100-4ED7-B593-C37519CA4A88}" presName="sibTrans" presStyleLbl="node1" presStyleIdx="5" presStyleCnt="8"/>
      <dgm:spPr/>
      <dgm:t>
        <a:bodyPr/>
        <a:lstStyle/>
        <a:p>
          <a:endParaRPr lang="sr-Latn-CS"/>
        </a:p>
      </dgm:t>
    </dgm:pt>
    <dgm:pt modelId="{CB890DB7-A571-48B4-A4F6-EB3F49AFE9FE}" type="pres">
      <dgm:prSet presAssocID="{89C2FC26-0BCD-4F9C-BBF5-2F7FC2B65B15}" presName="dummy" presStyleCnt="0"/>
      <dgm:spPr/>
    </dgm:pt>
    <dgm:pt modelId="{7A048EB7-5575-4D73-A5EC-3032C6752E69}" type="pres">
      <dgm:prSet presAssocID="{89C2FC26-0BCD-4F9C-BBF5-2F7FC2B65B15}" presName="node" presStyleLbl="revTx" presStyleIdx="6" presStyleCnt="8">
        <dgm:presLayoutVars>
          <dgm:bulletEnabled val="1"/>
        </dgm:presLayoutVars>
      </dgm:prSet>
      <dgm:spPr/>
      <dgm:t>
        <a:bodyPr/>
        <a:lstStyle/>
        <a:p>
          <a:endParaRPr lang="sr-Latn-CS"/>
        </a:p>
      </dgm:t>
    </dgm:pt>
    <dgm:pt modelId="{5B09EF7C-88DD-44FE-8838-436C3B374E9C}" type="pres">
      <dgm:prSet presAssocID="{7FAB00DC-4806-40D0-A92F-3490B7126A10}" presName="sibTrans" presStyleLbl="node1" presStyleIdx="6" presStyleCnt="8"/>
      <dgm:spPr/>
      <dgm:t>
        <a:bodyPr/>
        <a:lstStyle/>
        <a:p>
          <a:endParaRPr lang="sr-Latn-CS"/>
        </a:p>
      </dgm:t>
    </dgm:pt>
    <dgm:pt modelId="{6287089C-45B4-4AE2-A7F5-3604CCAAF01E}" type="pres">
      <dgm:prSet presAssocID="{82179B5D-E39B-41D4-8E2A-37BE3B2905E9}" presName="dummy" presStyleCnt="0"/>
      <dgm:spPr/>
    </dgm:pt>
    <dgm:pt modelId="{26F74ED5-1EDF-4400-9836-0636CD25FF9F}" type="pres">
      <dgm:prSet presAssocID="{82179B5D-E39B-41D4-8E2A-37BE3B2905E9}" presName="node" presStyleLbl="revTx" presStyleIdx="7" presStyleCnt="8" custScaleX="145524">
        <dgm:presLayoutVars>
          <dgm:bulletEnabled val="1"/>
        </dgm:presLayoutVars>
      </dgm:prSet>
      <dgm:spPr/>
      <dgm:t>
        <a:bodyPr/>
        <a:lstStyle/>
        <a:p>
          <a:endParaRPr lang="sr-Latn-CS"/>
        </a:p>
      </dgm:t>
    </dgm:pt>
    <dgm:pt modelId="{FC2C8E75-4171-4F0C-899B-02BF1780F83F}" type="pres">
      <dgm:prSet presAssocID="{895D5072-1CE8-4E00-A24C-5CEDE97413CC}" presName="sibTrans" presStyleLbl="node1" presStyleIdx="7" presStyleCnt="8"/>
      <dgm:spPr/>
      <dgm:t>
        <a:bodyPr/>
        <a:lstStyle/>
        <a:p>
          <a:endParaRPr lang="sr-Latn-CS"/>
        </a:p>
      </dgm:t>
    </dgm:pt>
  </dgm:ptLst>
  <dgm:cxnLst>
    <dgm:cxn modelId="{20B64523-668C-4EE2-92CE-5C8117610CC7}" type="presOf" srcId="{82179B5D-E39B-41D4-8E2A-37BE3B2905E9}" destId="{26F74ED5-1EDF-4400-9836-0636CD25FF9F}" srcOrd="0" destOrd="0" presId="urn:microsoft.com/office/officeart/2005/8/layout/cycle1"/>
    <dgm:cxn modelId="{41905386-6EEB-4D30-9D60-C7EF20EA87C4}" srcId="{DE9AE161-4CB0-4562-A40A-23265BF0FA0B}" destId="{89C2FC26-0BCD-4F9C-BBF5-2F7FC2B65B15}" srcOrd="6" destOrd="0" parTransId="{4A6AE146-75B1-4447-8FEC-FAF88CCB280A}" sibTransId="{7FAB00DC-4806-40D0-A92F-3490B7126A10}"/>
    <dgm:cxn modelId="{DF847DE8-55B9-4FF4-96F4-39E5CFDD6485}" type="presOf" srcId="{E6EA9288-D916-4585-BDD2-A0D87B957226}" destId="{CA6A6512-DF62-402D-ABF0-FCE502CFC8E5}" srcOrd="0" destOrd="0" presId="urn:microsoft.com/office/officeart/2005/8/layout/cycle1"/>
    <dgm:cxn modelId="{7B04DDBC-3A31-4EA7-A934-A93BAEF0BC28}" srcId="{DE9AE161-4CB0-4562-A40A-23265BF0FA0B}" destId="{82179B5D-E39B-41D4-8E2A-37BE3B2905E9}" srcOrd="7" destOrd="0" parTransId="{7C5A90A6-930B-4024-9D59-FFBC7BD28372}" sibTransId="{895D5072-1CE8-4E00-A24C-5CEDE97413CC}"/>
    <dgm:cxn modelId="{8AB78143-372C-4688-8F1B-E2FFFB12F58A}" type="presOf" srcId="{536B2980-3931-4270-8C93-7D74D7584023}" destId="{AD55B630-4880-4B7E-846A-7037C98684D2}" srcOrd="0" destOrd="0" presId="urn:microsoft.com/office/officeart/2005/8/layout/cycle1"/>
    <dgm:cxn modelId="{A25BD507-46A9-4746-B777-BC8F9F7BC639}" type="presOf" srcId="{8D0E036F-BA0A-4F2D-914F-510F2504CCDF}" destId="{6AF4301D-26E9-4286-8111-77490EE82FDD}" srcOrd="0" destOrd="0" presId="urn:microsoft.com/office/officeart/2005/8/layout/cycle1"/>
    <dgm:cxn modelId="{D555BD71-AB50-4B50-87C3-FBBA6AC534DF}" type="presOf" srcId="{60F0BE9B-33B5-4C96-8789-929400D5EE3F}" destId="{F4E6B138-88B9-4CE5-9A7D-7965244E9EC3}" srcOrd="0" destOrd="0" presId="urn:microsoft.com/office/officeart/2005/8/layout/cycle1"/>
    <dgm:cxn modelId="{9CBD8CDB-D677-48A5-9F4E-BA31992657E8}" type="presOf" srcId="{DE9AE161-4CB0-4562-A40A-23265BF0FA0B}" destId="{802E1003-1871-40F7-9CAE-329267D339D1}" srcOrd="0" destOrd="0" presId="urn:microsoft.com/office/officeart/2005/8/layout/cycle1"/>
    <dgm:cxn modelId="{D5D4ED65-2AF6-4FC9-BDDD-BF8511B57DEE}" type="presOf" srcId="{1FA1F62B-6A6F-4554-A15D-6C0291F6F04A}" destId="{47E880FE-9AE3-4738-B793-20FEED0FB678}" srcOrd="0" destOrd="0" presId="urn:microsoft.com/office/officeart/2005/8/layout/cycle1"/>
    <dgm:cxn modelId="{ECEB982F-2388-4633-9877-C297524B4045}" type="presOf" srcId="{89C2FC26-0BCD-4F9C-BBF5-2F7FC2B65B15}" destId="{7A048EB7-5575-4D73-A5EC-3032C6752E69}" srcOrd="0" destOrd="0" presId="urn:microsoft.com/office/officeart/2005/8/layout/cycle1"/>
    <dgm:cxn modelId="{9BCD3980-6387-487B-B8F8-68830113529E}" srcId="{DE9AE161-4CB0-4562-A40A-23265BF0FA0B}" destId="{1FA1F62B-6A6F-4554-A15D-6C0291F6F04A}" srcOrd="3" destOrd="0" parTransId="{4A5EC0D9-3931-4FA2-93C7-C65400216D58}" sibTransId="{8D0E036F-BA0A-4F2D-914F-510F2504CCDF}"/>
    <dgm:cxn modelId="{7CE52E0F-7AA6-4421-B3E9-1CD322709226}" srcId="{DE9AE161-4CB0-4562-A40A-23265BF0FA0B}" destId="{732E8A67-7D2F-4476-9D42-9EB20D14E1BB}" srcOrd="1" destOrd="0" parTransId="{D86DDE43-4DE3-47D8-9015-54E6E92B22FF}" sibTransId="{918BEA1E-FAF9-4EA9-8BE8-5D87224C7A88}"/>
    <dgm:cxn modelId="{A2A0D29E-2495-4DA2-B4B3-68A148481367}" srcId="{DE9AE161-4CB0-4562-A40A-23265BF0FA0B}" destId="{3BC9EC8C-8676-424A-997F-900F27C7FB00}" srcOrd="2" destOrd="0" parTransId="{98075932-0C00-40CD-AECF-F82B2F002D51}" sibTransId="{14F6B4C4-CEE4-4F2E-905D-CFCB913559AC}"/>
    <dgm:cxn modelId="{C9CB10FA-30B7-42A9-B81D-A5968482828E}" type="presOf" srcId="{14F6B4C4-CEE4-4F2E-905D-CFCB913559AC}" destId="{578757AA-604A-4EEF-973D-BFFD27FE2D73}" srcOrd="0" destOrd="0" presId="urn:microsoft.com/office/officeart/2005/8/layout/cycle1"/>
    <dgm:cxn modelId="{533F8436-C5D3-4F48-8135-25B65C69A0DD}" type="presOf" srcId="{732E8A67-7D2F-4476-9D42-9EB20D14E1BB}" destId="{EB08A359-2D41-4084-893A-2098E8861B7D}" srcOrd="0" destOrd="0" presId="urn:microsoft.com/office/officeart/2005/8/layout/cycle1"/>
    <dgm:cxn modelId="{ED61ECA2-A563-44F5-A039-DB30CEBDC825}" srcId="{DE9AE161-4CB0-4562-A40A-23265BF0FA0B}" destId="{31236955-A6F3-4349-973B-206B6006D04D}" srcOrd="0" destOrd="0" parTransId="{6EAEF0FD-5F14-4875-8BF6-2AB2D0FDA52B}" sibTransId="{60F0BE9B-33B5-4C96-8789-929400D5EE3F}"/>
    <dgm:cxn modelId="{B2AB6E60-E152-497C-955D-5BFFF4D732F8}" type="presOf" srcId="{2C65096C-006F-4BAE-AC5C-C16C164A06D8}" destId="{26D40DD1-5724-43F6-A85E-BBE87FE767E1}" srcOrd="0" destOrd="0" presId="urn:microsoft.com/office/officeart/2005/8/layout/cycle1"/>
    <dgm:cxn modelId="{D6F139E2-AAFB-4B2F-9017-3D0D51BF9076}" type="presOf" srcId="{7FAB00DC-4806-40D0-A92F-3490B7126A10}" destId="{5B09EF7C-88DD-44FE-8838-436C3B374E9C}" srcOrd="0" destOrd="0" presId="urn:microsoft.com/office/officeart/2005/8/layout/cycle1"/>
    <dgm:cxn modelId="{CF6AF427-9612-4FFE-A8C8-401F65C8BD92}" type="presOf" srcId="{3BC9EC8C-8676-424A-997F-900F27C7FB00}" destId="{4F8DE346-17AE-4DAA-80A2-A9284AACDB53}" srcOrd="0" destOrd="0" presId="urn:microsoft.com/office/officeart/2005/8/layout/cycle1"/>
    <dgm:cxn modelId="{6E4C13F0-EE13-4299-8FE9-7EC9A59A9CB1}" srcId="{DE9AE161-4CB0-4562-A40A-23265BF0FA0B}" destId="{E6EA9288-D916-4585-BDD2-A0D87B957226}" srcOrd="4" destOrd="0" parTransId="{B4D5ACF5-6763-4A69-95B5-2B88BEF009C1}" sibTransId="{2C65096C-006F-4BAE-AC5C-C16C164A06D8}"/>
    <dgm:cxn modelId="{89B9C92C-2F3F-4B00-A357-D34AABCC89B3}" type="presOf" srcId="{918BEA1E-FAF9-4EA9-8BE8-5D87224C7A88}" destId="{3CAEA1D4-D403-4C12-BA27-B4744CC72E22}" srcOrd="0" destOrd="0" presId="urn:microsoft.com/office/officeart/2005/8/layout/cycle1"/>
    <dgm:cxn modelId="{BD2035D1-4AB1-4D3A-8188-1EDEA662FE61}" type="presOf" srcId="{895D5072-1CE8-4E00-A24C-5CEDE97413CC}" destId="{FC2C8E75-4171-4F0C-899B-02BF1780F83F}" srcOrd="0" destOrd="0" presId="urn:microsoft.com/office/officeart/2005/8/layout/cycle1"/>
    <dgm:cxn modelId="{B086DC44-2A8A-4E6E-B148-90BF5B2AA8EE}" srcId="{DE9AE161-4CB0-4562-A40A-23265BF0FA0B}" destId="{536B2980-3931-4270-8C93-7D74D7584023}" srcOrd="5" destOrd="0" parTransId="{A92A417F-5011-4B5C-9E5E-2F7A11C771A5}" sibTransId="{80A274CA-8100-4ED7-B593-C37519CA4A88}"/>
    <dgm:cxn modelId="{0A815E12-4719-4950-A992-AD01593DCA96}" type="presOf" srcId="{31236955-A6F3-4349-973B-206B6006D04D}" destId="{7D25835B-3929-4716-9FF6-26093D63F41E}" srcOrd="0" destOrd="0" presId="urn:microsoft.com/office/officeart/2005/8/layout/cycle1"/>
    <dgm:cxn modelId="{B97B815D-63F8-4746-9409-2BA878C920E4}" type="presOf" srcId="{80A274CA-8100-4ED7-B593-C37519CA4A88}" destId="{9389BBBC-3E4C-452D-BFB6-550B6A53257E}" srcOrd="0" destOrd="0" presId="urn:microsoft.com/office/officeart/2005/8/layout/cycle1"/>
    <dgm:cxn modelId="{39CE0B5B-E163-4D79-A183-4A07A9BE8ACE}" type="presParOf" srcId="{802E1003-1871-40F7-9CAE-329267D339D1}" destId="{BC5F4A96-EEB2-4F4A-8E23-91D188A1FFDA}" srcOrd="0" destOrd="0" presId="urn:microsoft.com/office/officeart/2005/8/layout/cycle1"/>
    <dgm:cxn modelId="{93C9D6C4-F232-4C78-A131-8725A157180D}" type="presParOf" srcId="{802E1003-1871-40F7-9CAE-329267D339D1}" destId="{7D25835B-3929-4716-9FF6-26093D63F41E}" srcOrd="1" destOrd="0" presId="urn:microsoft.com/office/officeart/2005/8/layout/cycle1"/>
    <dgm:cxn modelId="{C89E714E-5A56-494E-8B3C-68B093F39433}" type="presParOf" srcId="{802E1003-1871-40F7-9CAE-329267D339D1}" destId="{F4E6B138-88B9-4CE5-9A7D-7965244E9EC3}" srcOrd="2" destOrd="0" presId="urn:microsoft.com/office/officeart/2005/8/layout/cycle1"/>
    <dgm:cxn modelId="{FD5DA1E0-6AAC-46FF-9C70-5CE928159B8D}" type="presParOf" srcId="{802E1003-1871-40F7-9CAE-329267D339D1}" destId="{034A83CE-8AF6-465E-9210-BCFDC86261A9}" srcOrd="3" destOrd="0" presId="urn:microsoft.com/office/officeart/2005/8/layout/cycle1"/>
    <dgm:cxn modelId="{D8017472-7F1A-482B-BA86-92D290E54A1A}" type="presParOf" srcId="{802E1003-1871-40F7-9CAE-329267D339D1}" destId="{EB08A359-2D41-4084-893A-2098E8861B7D}" srcOrd="4" destOrd="0" presId="urn:microsoft.com/office/officeart/2005/8/layout/cycle1"/>
    <dgm:cxn modelId="{7E75AF22-0E7E-457C-A7EC-85239FC850B7}" type="presParOf" srcId="{802E1003-1871-40F7-9CAE-329267D339D1}" destId="{3CAEA1D4-D403-4C12-BA27-B4744CC72E22}" srcOrd="5" destOrd="0" presId="urn:microsoft.com/office/officeart/2005/8/layout/cycle1"/>
    <dgm:cxn modelId="{7AECE46A-4977-4A20-996C-F5A79B7B5281}" type="presParOf" srcId="{802E1003-1871-40F7-9CAE-329267D339D1}" destId="{5E7A511B-57E7-4A93-8249-ADE6292AB4C0}" srcOrd="6" destOrd="0" presId="urn:microsoft.com/office/officeart/2005/8/layout/cycle1"/>
    <dgm:cxn modelId="{80B6B44C-13D4-49BA-AEB8-ED313A0E1BA5}" type="presParOf" srcId="{802E1003-1871-40F7-9CAE-329267D339D1}" destId="{4F8DE346-17AE-4DAA-80A2-A9284AACDB53}" srcOrd="7" destOrd="0" presId="urn:microsoft.com/office/officeart/2005/8/layout/cycle1"/>
    <dgm:cxn modelId="{626ACC22-2D74-4367-8ACD-2BE238436279}" type="presParOf" srcId="{802E1003-1871-40F7-9CAE-329267D339D1}" destId="{578757AA-604A-4EEF-973D-BFFD27FE2D73}" srcOrd="8" destOrd="0" presId="urn:microsoft.com/office/officeart/2005/8/layout/cycle1"/>
    <dgm:cxn modelId="{83F49901-2967-4CD3-848C-BAF967D5E1E5}" type="presParOf" srcId="{802E1003-1871-40F7-9CAE-329267D339D1}" destId="{CABA5C23-1002-4DD0-B4F7-34375338DA33}" srcOrd="9" destOrd="0" presId="urn:microsoft.com/office/officeart/2005/8/layout/cycle1"/>
    <dgm:cxn modelId="{DEAA0705-17A5-4886-B976-4985BE568938}" type="presParOf" srcId="{802E1003-1871-40F7-9CAE-329267D339D1}" destId="{47E880FE-9AE3-4738-B793-20FEED0FB678}" srcOrd="10" destOrd="0" presId="urn:microsoft.com/office/officeart/2005/8/layout/cycle1"/>
    <dgm:cxn modelId="{61E56C41-8C23-456C-8335-8B950AA74CA5}" type="presParOf" srcId="{802E1003-1871-40F7-9CAE-329267D339D1}" destId="{6AF4301D-26E9-4286-8111-77490EE82FDD}" srcOrd="11" destOrd="0" presId="urn:microsoft.com/office/officeart/2005/8/layout/cycle1"/>
    <dgm:cxn modelId="{FBD30077-8513-4954-8AE0-54CDF4C6796C}" type="presParOf" srcId="{802E1003-1871-40F7-9CAE-329267D339D1}" destId="{1947035F-5A73-4614-9DD0-2E8C3DD03E65}" srcOrd="12" destOrd="0" presId="urn:microsoft.com/office/officeart/2005/8/layout/cycle1"/>
    <dgm:cxn modelId="{96F778BA-2DA3-441F-A629-0E7A3E354525}" type="presParOf" srcId="{802E1003-1871-40F7-9CAE-329267D339D1}" destId="{CA6A6512-DF62-402D-ABF0-FCE502CFC8E5}" srcOrd="13" destOrd="0" presId="urn:microsoft.com/office/officeart/2005/8/layout/cycle1"/>
    <dgm:cxn modelId="{731D7A18-8030-465E-A5ED-F03CB944FB43}" type="presParOf" srcId="{802E1003-1871-40F7-9CAE-329267D339D1}" destId="{26D40DD1-5724-43F6-A85E-BBE87FE767E1}" srcOrd="14" destOrd="0" presId="urn:microsoft.com/office/officeart/2005/8/layout/cycle1"/>
    <dgm:cxn modelId="{99E06586-870C-4F98-AE44-E4DAF786A329}" type="presParOf" srcId="{802E1003-1871-40F7-9CAE-329267D339D1}" destId="{268D256F-F68A-4582-9059-A371648D8BC3}" srcOrd="15" destOrd="0" presId="urn:microsoft.com/office/officeart/2005/8/layout/cycle1"/>
    <dgm:cxn modelId="{AE2D7290-D0C1-4F42-B60D-2A8BF2815EC3}" type="presParOf" srcId="{802E1003-1871-40F7-9CAE-329267D339D1}" destId="{AD55B630-4880-4B7E-846A-7037C98684D2}" srcOrd="16" destOrd="0" presId="urn:microsoft.com/office/officeart/2005/8/layout/cycle1"/>
    <dgm:cxn modelId="{B828DABD-3941-4475-A6D5-5AE383296ACC}" type="presParOf" srcId="{802E1003-1871-40F7-9CAE-329267D339D1}" destId="{9389BBBC-3E4C-452D-BFB6-550B6A53257E}" srcOrd="17" destOrd="0" presId="urn:microsoft.com/office/officeart/2005/8/layout/cycle1"/>
    <dgm:cxn modelId="{4D69E277-B504-4A71-9854-55958ACE2291}" type="presParOf" srcId="{802E1003-1871-40F7-9CAE-329267D339D1}" destId="{CB890DB7-A571-48B4-A4F6-EB3F49AFE9FE}" srcOrd="18" destOrd="0" presId="urn:microsoft.com/office/officeart/2005/8/layout/cycle1"/>
    <dgm:cxn modelId="{BD506D31-A8A5-4549-81D1-A6B2FE8A98B4}" type="presParOf" srcId="{802E1003-1871-40F7-9CAE-329267D339D1}" destId="{7A048EB7-5575-4D73-A5EC-3032C6752E69}" srcOrd="19" destOrd="0" presId="urn:microsoft.com/office/officeart/2005/8/layout/cycle1"/>
    <dgm:cxn modelId="{41180EE9-887B-4FF5-A396-EABCE18C8F39}" type="presParOf" srcId="{802E1003-1871-40F7-9CAE-329267D339D1}" destId="{5B09EF7C-88DD-44FE-8838-436C3B374E9C}" srcOrd="20" destOrd="0" presId="urn:microsoft.com/office/officeart/2005/8/layout/cycle1"/>
    <dgm:cxn modelId="{5F87B24F-B018-48BA-979F-D76C8FB0BAD1}" type="presParOf" srcId="{802E1003-1871-40F7-9CAE-329267D339D1}" destId="{6287089C-45B4-4AE2-A7F5-3604CCAAF01E}" srcOrd="21" destOrd="0" presId="urn:microsoft.com/office/officeart/2005/8/layout/cycle1"/>
    <dgm:cxn modelId="{1741457C-F52E-40C2-806F-0532CB4A3D54}" type="presParOf" srcId="{802E1003-1871-40F7-9CAE-329267D339D1}" destId="{26F74ED5-1EDF-4400-9836-0636CD25FF9F}" srcOrd="22" destOrd="0" presId="urn:microsoft.com/office/officeart/2005/8/layout/cycle1"/>
    <dgm:cxn modelId="{AB40437B-D610-473B-88F9-7D8A01DAF02E}" type="presParOf" srcId="{802E1003-1871-40F7-9CAE-329267D339D1}" destId="{FC2C8E75-4171-4F0C-899B-02BF1780F83F}" srcOrd="23" destOrd="0" presId="urn:microsoft.com/office/officeart/2005/8/layout/cycle1"/>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89AB31-D649-4FF3-A152-18F9799006E3}"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sr-Latn-CS"/>
        </a:p>
      </dgm:t>
    </dgm:pt>
    <dgm:pt modelId="{56411AC8-3B3D-459A-97BA-98D0C049EB27}">
      <dgm:prSet phldrT="[Text]" custT="1"/>
      <dgm:spPr/>
      <dgm:t>
        <a:bodyPr/>
        <a:lstStyle/>
        <a:p>
          <a:pPr algn="just"/>
          <a:r>
            <a:rPr lang="sr-Latn-CS" sz="1400" b="1" dirty="0" smtClean="0"/>
            <a:t>Eko Model je rezultat opredeljenosti proizvođača sredstava za zaštitu bilja Galenika Firofarmacija A.D. da suštinski reši problem otpadne ambalaže od SZB formiranjem podoperatera ENVIPACK d.o.o. Beograd.</a:t>
          </a:r>
          <a:endParaRPr lang="sr-Latn-CS" sz="1400" b="1" dirty="0"/>
        </a:p>
      </dgm:t>
    </dgm:pt>
    <dgm:pt modelId="{1FDDF26C-6CFB-437E-B3AF-B8F5CA544D60}" type="parTrans" cxnId="{2926B34D-B061-4B99-BA70-AF891F20AF73}">
      <dgm:prSet/>
      <dgm:spPr/>
      <dgm:t>
        <a:bodyPr/>
        <a:lstStyle/>
        <a:p>
          <a:endParaRPr lang="sr-Latn-CS" sz="1400" b="1"/>
        </a:p>
      </dgm:t>
    </dgm:pt>
    <dgm:pt modelId="{B84381BC-2956-4D3B-9CED-D4599ABAA478}" type="sibTrans" cxnId="{2926B34D-B061-4B99-BA70-AF891F20AF73}">
      <dgm:prSet/>
      <dgm:spPr/>
      <dgm:t>
        <a:bodyPr/>
        <a:lstStyle/>
        <a:p>
          <a:endParaRPr lang="sr-Latn-CS" sz="1400" b="1"/>
        </a:p>
      </dgm:t>
    </dgm:pt>
    <dgm:pt modelId="{826E6C26-6B73-414A-9B8C-A80BF3B08027}">
      <dgm:prSet phldrT="[Text]" custT="1"/>
      <dgm:spPr/>
      <dgm:t>
        <a:bodyPr/>
        <a:lstStyle/>
        <a:p>
          <a:pPr algn="just"/>
          <a:r>
            <a:rPr lang="sr-Latn-CS" sz="1400" b="1" dirty="0" smtClean="0"/>
            <a:t>Podoperater  je neophodna karika u lancu upravljanja opasnim i neopasnim ambalažnim opadom od SZB </a:t>
          </a:r>
          <a:endParaRPr lang="sr-Latn-CS" sz="1400" b="1" dirty="0"/>
        </a:p>
      </dgm:t>
    </dgm:pt>
    <dgm:pt modelId="{76885B5D-8BF0-4BB9-9501-4CE5120D3F6C}" type="parTrans" cxnId="{443B99A1-1487-4E2D-9C67-82FAAEAACF1D}">
      <dgm:prSet/>
      <dgm:spPr/>
      <dgm:t>
        <a:bodyPr/>
        <a:lstStyle/>
        <a:p>
          <a:endParaRPr lang="sr-Latn-CS" sz="1400" b="1"/>
        </a:p>
      </dgm:t>
    </dgm:pt>
    <dgm:pt modelId="{EB986BB5-D1A9-46ED-BBAB-8B04C672AB41}" type="sibTrans" cxnId="{443B99A1-1487-4E2D-9C67-82FAAEAACF1D}">
      <dgm:prSet/>
      <dgm:spPr/>
      <dgm:t>
        <a:bodyPr/>
        <a:lstStyle/>
        <a:p>
          <a:endParaRPr lang="sr-Latn-CS" sz="1400" b="1"/>
        </a:p>
      </dgm:t>
    </dgm:pt>
    <dgm:pt modelId="{5FF94307-23BA-4B18-90B5-9693BB9031D7}">
      <dgm:prSet phldrT="[Text]" custT="1"/>
      <dgm:spPr/>
      <dgm:t>
        <a:bodyPr/>
        <a:lstStyle/>
        <a:p>
          <a:pPr algn="just"/>
          <a:r>
            <a:rPr lang="sr-Latn-CS" sz="1400" b="1" dirty="0" smtClean="0"/>
            <a:t>Eko Model nudi praktično rešenje zbrinjavanja i upravljanja ambalažnim otpadom od SZB prema postojećim zakonskim propisima na celokupnoj teritoriji Republike Srbije.</a:t>
          </a:r>
          <a:endParaRPr lang="sr-Latn-CS" sz="1400" b="1" dirty="0"/>
        </a:p>
      </dgm:t>
    </dgm:pt>
    <dgm:pt modelId="{867EB037-C3A9-402E-B9A9-91DDC33AA6AC}" type="parTrans" cxnId="{BBBF0C06-7214-4FFE-BB35-524A9F1FF844}">
      <dgm:prSet/>
      <dgm:spPr/>
      <dgm:t>
        <a:bodyPr/>
        <a:lstStyle/>
        <a:p>
          <a:endParaRPr lang="sr-Latn-CS" sz="1400" b="1"/>
        </a:p>
      </dgm:t>
    </dgm:pt>
    <dgm:pt modelId="{A3B30296-505E-40EC-B7D6-3A3D936E0C8B}" type="sibTrans" cxnId="{BBBF0C06-7214-4FFE-BB35-524A9F1FF844}">
      <dgm:prSet/>
      <dgm:spPr/>
      <dgm:t>
        <a:bodyPr/>
        <a:lstStyle/>
        <a:p>
          <a:endParaRPr lang="sr-Latn-CS" sz="1400" b="1"/>
        </a:p>
      </dgm:t>
    </dgm:pt>
    <dgm:pt modelId="{5AEF57CC-6D31-4012-B7BC-B9F32C701BA9}">
      <dgm:prSet phldrT="[Text]" custT="1"/>
      <dgm:spPr/>
      <dgm:t>
        <a:bodyPr/>
        <a:lstStyle/>
        <a:p>
          <a:pPr algn="just"/>
          <a:r>
            <a:rPr lang="sr-Latn-CS" sz="1400" b="1" dirty="0" smtClean="0"/>
            <a:t>Ulaskom u sistem upravljanja ambalažnim otpadom od SZB u skladu sa Eko Modelom, svim klijentima podoperatera ENVIPACK (proizvođači, uvoznici, punioci i distributeri SZB) je omogućeno da snize troškove zbrinjavanja opasnog otpada i elegantno i praktično ispune zakonske obaveze</a:t>
          </a:r>
          <a:endParaRPr lang="sr-Latn-CS" sz="1400" b="1" dirty="0"/>
        </a:p>
      </dgm:t>
    </dgm:pt>
    <dgm:pt modelId="{789CEFC0-B0E4-4F15-9A5F-1916084D6D12}" type="parTrans" cxnId="{845A00DA-EABD-4C8C-91B0-3EF4A6BE6B8C}">
      <dgm:prSet/>
      <dgm:spPr/>
      <dgm:t>
        <a:bodyPr/>
        <a:lstStyle/>
        <a:p>
          <a:endParaRPr lang="sr-Latn-CS" sz="1400" b="1"/>
        </a:p>
      </dgm:t>
    </dgm:pt>
    <dgm:pt modelId="{5F0E1BB9-71C1-4CED-A907-DDA5E58D02F6}" type="sibTrans" cxnId="{845A00DA-EABD-4C8C-91B0-3EF4A6BE6B8C}">
      <dgm:prSet/>
      <dgm:spPr/>
      <dgm:t>
        <a:bodyPr/>
        <a:lstStyle/>
        <a:p>
          <a:endParaRPr lang="sr-Latn-CS" sz="1400" b="1"/>
        </a:p>
      </dgm:t>
    </dgm:pt>
    <dgm:pt modelId="{722C9346-58B9-4936-8A42-5FC6BD45B125}">
      <dgm:prSet phldrT="[Text]" custT="1"/>
      <dgm:spPr/>
      <dgm:t>
        <a:bodyPr/>
        <a:lstStyle/>
        <a:p>
          <a:pPr algn="just"/>
          <a:r>
            <a:rPr lang="sr-Latn-CS" sz="1400" b="1" dirty="0" smtClean="0"/>
            <a:t>Nastao na iskustvu i praktičnim primerima i rezultatima potvrđenih sistema upravljanja ambalažnim otpadom od SZB zemalja EU, predstavljeni Eko Model čini polaznu osnovu za unapređenje ekološke svesti u Srbiji i korak dalje u odnosu na dosadašnju praksu</a:t>
          </a:r>
          <a:endParaRPr lang="sr-Latn-CS" sz="1400" b="1" dirty="0"/>
        </a:p>
      </dgm:t>
    </dgm:pt>
    <dgm:pt modelId="{618780D4-4232-4FB8-A5D7-0EBF271C16AE}" type="parTrans" cxnId="{462D2FB3-D6DC-48F2-9D99-AF24E3770123}">
      <dgm:prSet/>
      <dgm:spPr/>
      <dgm:t>
        <a:bodyPr/>
        <a:lstStyle/>
        <a:p>
          <a:endParaRPr lang="sr-Latn-CS" sz="1400" b="1"/>
        </a:p>
      </dgm:t>
    </dgm:pt>
    <dgm:pt modelId="{A76F9364-E641-481A-9845-F6E90004D6A7}" type="sibTrans" cxnId="{462D2FB3-D6DC-48F2-9D99-AF24E3770123}">
      <dgm:prSet/>
      <dgm:spPr/>
      <dgm:t>
        <a:bodyPr/>
        <a:lstStyle/>
        <a:p>
          <a:endParaRPr lang="sr-Latn-CS" sz="1400" b="1"/>
        </a:p>
      </dgm:t>
    </dgm:pt>
    <dgm:pt modelId="{7888AC00-6752-47A0-A575-04C68257D79D}">
      <dgm:prSet custT="1"/>
      <dgm:spPr/>
      <dgm:t>
        <a:bodyPr/>
        <a:lstStyle/>
        <a:p>
          <a:r>
            <a:rPr lang="sr-Latn-CS" sz="1400" b="1" dirty="0" smtClean="0"/>
            <a:t>Eko Model pruža mogućnost krajnjim korisnicima proizvoda da maksimalno iskoriste sredstva za zaštitu i prehranu bilja, pravilno postupaju sa ambalažnim otpadom i da  nastali ambalažni otpad na adekvatan način odlažu.</a:t>
          </a:r>
          <a:endParaRPr lang="en-US" sz="1400" b="1" dirty="0"/>
        </a:p>
      </dgm:t>
    </dgm:pt>
    <dgm:pt modelId="{80418EB5-585A-486F-AF10-BAB01DF4DF10}" type="parTrans" cxnId="{3B88DD8B-F164-4C25-8225-BC572406E0C8}">
      <dgm:prSet/>
      <dgm:spPr/>
      <dgm:t>
        <a:bodyPr/>
        <a:lstStyle/>
        <a:p>
          <a:endParaRPr lang="en-US" sz="1400" b="1"/>
        </a:p>
      </dgm:t>
    </dgm:pt>
    <dgm:pt modelId="{5ACB1B3E-4F80-46B8-A9BB-D60819AFA4C5}" type="sibTrans" cxnId="{3B88DD8B-F164-4C25-8225-BC572406E0C8}">
      <dgm:prSet/>
      <dgm:spPr/>
      <dgm:t>
        <a:bodyPr/>
        <a:lstStyle/>
        <a:p>
          <a:endParaRPr lang="en-US" sz="1400" b="1"/>
        </a:p>
      </dgm:t>
    </dgm:pt>
    <dgm:pt modelId="{731EA0DD-0C87-4AE2-BFCE-4DC977E0781B}" type="pres">
      <dgm:prSet presAssocID="{8C89AB31-D649-4FF3-A152-18F9799006E3}" presName="linear" presStyleCnt="0">
        <dgm:presLayoutVars>
          <dgm:animLvl val="lvl"/>
          <dgm:resizeHandles val="exact"/>
        </dgm:presLayoutVars>
      </dgm:prSet>
      <dgm:spPr/>
      <dgm:t>
        <a:bodyPr/>
        <a:lstStyle/>
        <a:p>
          <a:endParaRPr lang="sr-Latn-CS"/>
        </a:p>
      </dgm:t>
    </dgm:pt>
    <dgm:pt modelId="{BDD370F3-5FFF-4E8C-8024-FC8B4FE64CF6}" type="pres">
      <dgm:prSet presAssocID="{56411AC8-3B3D-459A-97BA-98D0C049EB27}" presName="parentText" presStyleLbl="node1" presStyleIdx="0" presStyleCnt="6">
        <dgm:presLayoutVars>
          <dgm:chMax val="0"/>
          <dgm:bulletEnabled val="1"/>
        </dgm:presLayoutVars>
      </dgm:prSet>
      <dgm:spPr/>
      <dgm:t>
        <a:bodyPr/>
        <a:lstStyle/>
        <a:p>
          <a:endParaRPr lang="sr-Latn-CS"/>
        </a:p>
      </dgm:t>
    </dgm:pt>
    <dgm:pt modelId="{00336D0F-1DA3-46AA-8E21-FE48B53C9442}" type="pres">
      <dgm:prSet presAssocID="{B84381BC-2956-4D3B-9CED-D4599ABAA478}" presName="spacer" presStyleCnt="0"/>
      <dgm:spPr/>
    </dgm:pt>
    <dgm:pt modelId="{D9B9B786-31C7-4F1E-AB98-99BA8DAD413D}" type="pres">
      <dgm:prSet presAssocID="{826E6C26-6B73-414A-9B8C-A80BF3B08027}" presName="parentText" presStyleLbl="node1" presStyleIdx="1" presStyleCnt="6">
        <dgm:presLayoutVars>
          <dgm:chMax val="0"/>
          <dgm:bulletEnabled val="1"/>
        </dgm:presLayoutVars>
      </dgm:prSet>
      <dgm:spPr/>
      <dgm:t>
        <a:bodyPr/>
        <a:lstStyle/>
        <a:p>
          <a:endParaRPr lang="sr-Latn-CS"/>
        </a:p>
      </dgm:t>
    </dgm:pt>
    <dgm:pt modelId="{F9BBE961-5872-4311-9B8F-9963354E9F02}" type="pres">
      <dgm:prSet presAssocID="{EB986BB5-D1A9-46ED-BBAB-8B04C672AB41}" presName="spacer" presStyleCnt="0"/>
      <dgm:spPr/>
    </dgm:pt>
    <dgm:pt modelId="{9692F15F-485A-4880-974E-685DE92780ED}" type="pres">
      <dgm:prSet presAssocID="{5FF94307-23BA-4B18-90B5-9693BB9031D7}" presName="parentText" presStyleLbl="node1" presStyleIdx="2" presStyleCnt="6">
        <dgm:presLayoutVars>
          <dgm:chMax val="0"/>
          <dgm:bulletEnabled val="1"/>
        </dgm:presLayoutVars>
      </dgm:prSet>
      <dgm:spPr/>
      <dgm:t>
        <a:bodyPr/>
        <a:lstStyle/>
        <a:p>
          <a:endParaRPr lang="sr-Latn-CS"/>
        </a:p>
      </dgm:t>
    </dgm:pt>
    <dgm:pt modelId="{4F4C4DE6-12D7-452B-94B1-BE2AF2FB052F}" type="pres">
      <dgm:prSet presAssocID="{A3B30296-505E-40EC-B7D6-3A3D936E0C8B}" presName="spacer" presStyleCnt="0"/>
      <dgm:spPr/>
    </dgm:pt>
    <dgm:pt modelId="{65616DFE-8396-4A2D-9130-0F79F2A4445B}" type="pres">
      <dgm:prSet presAssocID="{5AEF57CC-6D31-4012-B7BC-B9F32C701BA9}" presName="parentText" presStyleLbl="node1" presStyleIdx="3" presStyleCnt="6">
        <dgm:presLayoutVars>
          <dgm:chMax val="0"/>
          <dgm:bulletEnabled val="1"/>
        </dgm:presLayoutVars>
      </dgm:prSet>
      <dgm:spPr/>
      <dgm:t>
        <a:bodyPr/>
        <a:lstStyle/>
        <a:p>
          <a:endParaRPr lang="sr-Latn-CS"/>
        </a:p>
      </dgm:t>
    </dgm:pt>
    <dgm:pt modelId="{A11B3F2B-D69A-489A-A90A-0E535F8E0798}" type="pres">
      <dgm:prSet presAssocID="{5F0E1BB9-71C1-4CED-A907-DDA5E58D02F6}" presName="spacer" presStyleCnt="0"/>
      <dgm:spPr/>
    </dgm:pt>
    <dgm:pt modelId="{E81E9EBC-6A5C-41F8-8D61-137EF11A0489}" type="pres">
      <dgm:prSet presAssocID="{7888AC00-6752-47A0-A575-04C68257D79D}" presName="parentText" presStyleLbl="node1" presStyleIdx="4" presStyleCnt="6">
        <dgm:presLayoutVars>
          <dgm:chMax val="0"/>
          <dgm:bulletEnabled val="1"/>
        </dgm:presLayoutVars>
      </dgm:prSet>
      <dgm:spPr/>
      <dgm:t>
        <a:bodyPr/>
        <a:lstStyle/>
        <a:p>
          <a:endParaRPr lang="en-US"/>
        </a:p>
      </dgm:t>
    </dgm:pt>
    <dgm:pt modelId="{90BAB296-A78D-437D-BA23-50D82E78D01B}" type="pres">
      <dgm:prSet presAssocID="{5ACB1B3E-4F80-46B8-A9BB-D60819AFA4C5}" presName="spacer" presStyleCnt="0"/>
      <dgm:spPr/>
    </dgm:pt>
    <dgm:pt modelId="{AB757ACC-E38E-49A1-A75A-910AA086B285}" type="pres">
      <dgm:prSet presAssocID="{722C9346-58B9-4936-8A42-5FC6BD45B125}" presName="parentText" presStyleLbl="node1" presStyleIdx="5" presStyleCnt="6">
        <dgm:presLayoutVars>
          <dgm:chMax val="0"/>
          <dgm:bulletEnabled val="1"/>
        </dgm:presLayoutVars>
      </dgm:prSet>
      <dgm:spPr/>
      <dgm:t>
        <a:bodyPr/>
        <a:lstStyle/>
        <a:p>
          <a:endParaRPr lang="sr-Latn-CS"/>
        </a:p>
      </dgm:t>
    </dgm:pt>
  </dgm:ptLst>
  <dgm:cxnLst>
    <dgm:cxn modelId="{6724A003-0F03-43FF-B0E9-7F36E23E1598}" type="presOf" srcId="{7888AC00-6752-47A0-A575-04C68257D79D}" destId="{E81E9EBC-6A5C-41F8-8D61-137EF11A0489}" srcOrd="0" destOrd="0" presId="urn:microsoft.com/office/officeart/2005/8/layout/vList2"/>
    <dgm:cxn modelId="{BBBF0C06-7214-4FFE-BB35-524A9F1FF844}" srcId="{8C89AB31-D649-4FF3-A152-18F9799006E3}" destId="{5FF94307-23BA-4B18-90B5-9693BB9031D7}" srcOrd="2" destOrd="0" parTransId="{867EB037-C3A9-402E-B9A9-91DDC33AA6AC}" sibTransId="{A3B30296-505E-40EC-B7D6-3A3D936E0C8B}"/>
    <dgm:cxn modelId="{C90FE08E-6CAE-4836-922D-51C896AE7430}" type="presOf" srcId="{826E6C26-6B73-414A-9B8C-A80BF3B08027}" destId="{D9B9B786-31C7-4F1E-AB98-99BA8DAD413D}" srcOrd="0" destOrd="0" presId="urn:microsoft.com/office/officeart/2005/8/layout/vList2"/>
    <dgm:cxn modelId="{3B88DD8B-F164-4C25-8225-BC572406E0C8}" srcId="{8C89AB31-D649-4FF3-A152-18F9799006E3}" destId="{7888AC00-6752-47A0-A575-04C68257D79D}" srcOrd="4" destOrd="0" parTransId="{80418EB5-585A-486F-AF10-BAB01DF4DF10}" sibTransId="{5ACB1B3E-4F80-46B8-A9BB-D60819AFA4C5}"/>
    <dgm:cxn modelId="{DECEE4AC-C288-4784-9D96-03A254901F2C}" type="presOf" srcId="{5FF94307-23BA-4B18-90B5-9693BB9031D7}" destId="{9692F15F-485A-4880-974E-685DE92780ED}" srcOrd="0" destOrd="0" presId="urn:microsoft.com/office/officeart/2005/8/layout/vList2"/>
    <dgm:cxn modelId="{E3B1B841-5BC5-4E97-87DE-D5F529E38C6B}" type="presOf" srcId="{8C89AB31-D649-4FF3-A152-18F9799006E3}" destId="{731EA0DD-0C87-4AE2-BFCE-4DC977E0781B}" srcOrd="0" destOrd="0" presId="urn:microsoft.com/office/officeart/2005/8/layout/vList2"/>
    <dgm:cxn modelId="{845A00DA-EABD-4C8C-91B0-3EF4A6BE6B8C}" srcId="{8C89AB31-D649-4FF3-A152-18F9799006E3}" destId="{5AEF57CC-6D31-4012-B7BC-B9F32C701BA9}" srcOrd="3" destOrd="0" parTransId="{789CEFC0-B0E4-4F15-9A5F-1916084D6D12}" sibTransId="{5F0E1BB9-71C1-4CED-A907-DDA5E58D02F6}"/>
    <dgm:cxn modelId="{2926B34D-B061-4B99-BA70-AF891F20AF73}" srcId="{8C89AB31-D649-4FF3-A152-18F9799006E3}" destId="{56411AC8-3B3D-459A-97BA-98D0C049EB27}" srcOrd="0" destOrd="0" parTransId="{1FDDF26C-6CFB-437E-B3AF-B8F5CA544D60}" sibTransId="{B84381BC-2956-4D3B-9CED-D4599ABAA478}"/>
    <dgm:cxn modelId="{462D2FB3-D6DC-48F2-9D99-AF24E3770123}" srcId="{8C89AB31-D649-4FF3-A152-18F9799006E3}" destId="{722C9346-58B9-4936-8A42-5FC6BD45B125}" srcOrd="5" destOrd="0" parTransId="{618780D4-4232-4FB8-A5D7-0EBF271C16AE}" sibTransId="{A76F9364-E641-481A-9845-F6E90004D6A7}"/>
    <dgm:cxn modelId="{5B20B11E-987E-4B37-BB87-7B5B803FAB6B}" type="presOf" srcId="{56411AC8-3B3D-459A-97BA-98D0C049EB27}" destId="{BDD370F3-5FFF-4E8C-8024-FC8B4FE64CF6}" srcOrd="0" destOrd="0" presId="urn:microsoft.com/office/officeart/2005/8/layout/vList2"/>
    <dgm:cxn modelId="{443B99A1-1487-4E2D-9C67-82FAAEAACF1D}" srcId="{8C89AB31-D649-4FF3-A152-18F9799006E3}" destId="{826E6C26-6B73-414A-9B8C-A80BF3B08027}" srcOrd="1" destOrd="0" parTransId="{76885B5D-8BF0-4BB9-9501-4CE5120D3F6C}" sibTransId="{EB986BB5-D1A9-46ED-BBAB-8B04C672AB41}"/>
    <dgm:cxn modelId="{6BA9AC57-7D2F-49E5-8B8E-AA621A5A0AE0}" type="presOf" srcId="{5AEF57CC-6D31-4012-B7BC-B9F32C701BA9}" destId="{65616DFE-8396-4A2D-9130-0F79F2A4445B}" srcOrd="0" destOrd="0" presId="urn:microsoft.com/office/officeart/2005/8/layout/vList2"/>
    <dgm:cxn modelId="{A38EA803-7FB5-4B2D-ADB8-283E7EA5FB54}" type="presOf" srcId="{722C9346-58B9-4936-8A42-5FC6BD45B125}" destId="{AB757ACC-E38E-49A1-A75A-910AA086B285}" srcOrd="0" destOrd="0" presId="urn:microsoft.com/office/officeart/2005/8/layout/vList2"/>
    <dgm:cxn modelId="{1E197A41-A889-4A8E-94CD-68F323CA567E}" type="presParOf" srcId="{731EA0DD-0C87-4AE2-BFCE-4DC977E0781B}" destId="{BDD370F3-5FFF-4E8C-8024-FC8B4FE64CF6}" srcOrd="0" destOrd="0" presId="urn:microsoft.com/office/officeart/2005/8/layout/vList2"/>
    <dgm:cxn modelId="{473063A8-F90C-44C6-AF04-F11DB38C5BFF}" type="presParOf" srcId="{731EA0DD-0C87-4AE2-BFCE-4DC977E0781B}" destId="{00336D0F-1DA3-46AA-8E21-FE48B53C9442}" srcOrd="1" destOrd="0" presId="urn:microsoft.com/office/officeart/2005/8/layout/vList2"/>
    <dgm:cxn modelId="{3E6AD8CB-FC52-4A3B-B616-CE07C0FD4465}" type="presParOf" srcId="{731EA0DD-0C87-4AE2-BFCE-4DC977E0781B}" destId="{D9B9B786-31C7-4F1E-AB98-99BA8DAD413D}" srcOrd="2" destOrd="0" presId="urn:microsoft.com/office/officeart/2005/8/layout/vList2"/>
    <dgm:cxn modelId="{A1E09160-035A-4759-B360-928C878D987C}" type="presParOf" srcId="{731EA0DD-0C87-4AE2-BFCE-4DC977E0781B}" destId="{F9BBE961-5872-4311-9B8F-9963354E9F02}" srcOrd="3" destOrd="0" presId="urn:microsoft.com/office/officeart/2005/8/layout/vList2"/>
    <dgm:cxn modelId="{9B34FFE0-47B1-4CDF-AD51-7BA28B0C0091}" type="presParOf" srcId="{731EA0DD-0C87-4AE2-BFCE-4DC977E0781B}" destId="{9692F15F-485A-4880-974E-685DE92780ED}" srcOrd="4" destOrd="0" presId="urn:microsoft.com/office/officeart/2005/8/layout/vList2"/>
    <dgm:cxn modelId="{801E8B22-06C5-4DCB-A331-A323CDE9FA1C}" type="presParOf" srcId="{731EA0DD-0C87-4AE2-BFCE-4DC977E0781B}" destId="{4F4C4DE6-12D7-452B-94B1-BE2AF2FB052F}" srcOrd="5" destOrd="0" presId="urn:microsoft.com/office/officeart/2005/8/layout/vList2"/>
    <dgm:cxn modelId="{EAAC78CB-1908-4724-A600-3FB044B1D4E3}" type="presParOf" srcId="{731EA0DD-0C87-4AE2-BFCE-4DC977E0781B}" destId="{65616DFE-8396-4A2D-9130-0F79F2A4445B}" srcOrd="6" destOrd="0" presId="urn:microsoft.com/office/officeart/2005/8/layout/vList2"/>
    <dgm:cxn modelId="{409A359C-1EC6-4501-9326-6145FC6ACB7D}" type="presParOf" srcId="{731EA0DD-0C87-4AE2-BFCE-4DC977E0781B}" destId="{A11B3F2B-D69A-489A-A90A-0E535F8E0798}" srcOrd="7" destOrd="0" presId="urn:microsoft.com/office/officeart/2005/8/layout/vList2"/>
    <dgm:cxn modelId="{4DD03804-E44B-4763-9243-4B035EC95F87}" type="presParOf" srcId="{731EA0DD-0C87-4AE2-BFCE-4DC977E0781B}" destId="{E81E9EBC-6A5C-41F8-8D61-137EF11A0489}" srcOrd="8" destOrd="0" presId="urn:microsoft.com/office/officeart/2005/8/layout/vList2"/>
    <dgm:cxn modelId="{BDDFF93C-09D9-494E-952F-D3EE0CC9E854}" type="presParOf" srcId="{731EA0DD-0C87-4AE2-BFCE-4DC977E0781B}" destId="{90BAB296-A78D-437D-BA23-50D82E78D01B}" srcOrd="9" destOrd="0" presId="urn:microsoft.com/office/officeart/2005/8/layout/vList2"/>
    <dgm:cxn modelId="{4ABF55E2-E5C2-4049-8C29-2A2203ACDA60}" type="presParOf" srcId="{731EA0DD-0C87-4AE2-BFCE-4DC977E0781B}" destId="{AB757ACC-E38E-49A1-A75A-910AA086B285}"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BE7F6-41CC-4DD2-A5F9-DAE84146F8DC}">
      <dsp:nvSpPr>
        <dsp:cNvPr id="0" name=""/>
        <dsp:cNvSpPr/>
      </dsp:nvSpPr>
      <dsp:spPr>
        <a:xfrm rot="5400000">
          <a:off x="-133219" y="136001"/>
          <a:ext cx="888131" cy="62169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r-Latn-CS" sz="1700" kern="1200" dirty="0" smtClean="0"/>
            <a:t>1</a:t>
          </a:r>
          <a:endParaRPr lang="en-US" sz="1700" kern="1200" dirty="0"/>
        </a:p>
      </dsp:txBody>
      <dsp:txXfrm rot="5400000">
        <a:off x="-133219" y="136001"/>
        <a:ext cx="888131" cy="621692"/>
      </dsp:txXfrm>
    </dsp:sp>
    <dsp:sp modelId="{01842D1E-8200-49F2-AA6B-A1E9E79623E7}">
      <dsp:nvSpPr>
        <dsp:cNvPr id="0" name=""/>
        <dsp:cNvSpPr/>
      </dsp:nvSpPr>
      <dsp:spPr>
        <a:xfrm rot="5400000">
          <a:off x="4415640" y="-3791165"/>
          <a:ext cx="577285" cy="816518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r-Latn-CS" sz="1600" kern="1200" dirty="0" smtClean="0"/>
            <a:t>Ob</a:t>
          </a:r>
          <a:r>
            <a:rPr lang="en-US" sz="1600" kern="1200" dirty="0" smtClean="0"/>
            <a:t>e</a:t>
          </a:r>
          <a:r>
            <a:rPr lang="sr-Latn-CS" sz="1600" kern="1200" dirty="0" smtClean="0"/>
            <a:t>zbeđenje adekvatnih lokacija i sabirnih kontejnera za  privremeni smeštaj, prikupljanje i razvrstavanje ambalažnog otpada od SZB na čitavoj teritoriji Republike Srbije</a:t>
          </a:r>
          <a:endParaRPr lang="en-US" sz="1600" kern="1200" dirty="0"/>
        </a:p>
      </dsp:txBody>
      <dsp:txXfrm rot="5400000">
        <a:off x="4415640" y="-3791165"/>
        <a:ext cx="577285" cy="8165181"/>
      </dsp:txXfrm>
    </dsp:sp>
    <dsp:sp modelId="{5B7A8527-BE3C-46C2-9173-4F25D29D913B}">
      <dsp:nvSpPr>
        <dsp:cNvPr id="0" name=""/>
        <dsp:cNvSpPr/>
      </dsp:nvSpPr>
      <dsp:spPr>
        <a:xfrm rot="5400000">
          <a:off x="-133219" y="907068"/>
          <a:ext cx="888131" cy="621692"/>
        </a:xfrm>
        <a:prstGeom prst="chevron">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r-Latn-CS" sz="1700" kern="1200" dirty="0" smtClean="0"/>
            <a:t>2</a:t>
          </a:r>
          <a:endParaRPr lang="en-US" sz="1700" kern="1200" dirty="0"/>
        </a:p>
      </dsp:txBody>
      <dsp:txXfrm rot="5400000">
        <a:off x="-133219" y="907068"/>
        <a:ext cx="888131" cy="621692"/>
      </dsp:txXfrm>
    </dsp:sp>
    <dsp:sp modelId="{F8C53766-5D74-496C-84E3-CC4880C4C3C1}">
      <dsp:nvSpPr>
        <dsp:cNvPr id="0" name=""/>
        <dsp:cNvSpPr/>
      </dsp:nvSpPr>
      <dsp:spPr>
        <a:xfrm rot="5400000">
          <a:off x="4415640" y="-3020099"/>
          <a:ext cx="577285" cy="8165181"/>
        </a:xfrm>
        <a:prstGeom prst="round2SameRect">
          <a:avLst/>
        </a:prstGeom>
        <a:solidFill>
          <a:schemeClr val="lt1">
            <a:alpha val="90000"/>
            <a:hueOff val="0"/>
            <a:satOff val="0"/>
            <a:lumOff val="0"/>
            <a:alphaOff val="0"/>
          </a:schemeClr>
        </a:soli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r-Latn-CS" sz="1600" kern="1200" dirty="0" smtClean="0"/>
            <a:t>Organizacija medijskih kampanja sakupljanja, ispiranja i razdvajanja ambalažnog otpada od SZB</a:t>
          </a:r>
          <a:endParaRPr lang="en-US" sz="1600" kern="1200" dirty="0"/>
        </a:p>
      </dsp:txBody>
      <dsp:txXfrm rot="5400000">
        <a:off x="4415640" y="-3020099"/>
        <a:ext cx="577285" cy="8165181"/>
      </dsp:txXfrm>
    </dsp:sp>
    <dsp:sp modelId="{24346352-B585-48DF-A613-273EF2A381CB}">
      <dsp:nvSpPr>
        <dsp:cNvPr id="0" name=""/>
        <dsp:cNvSpPr/>
      </dsp:nvSpPr>
      <dsp:spPr>
        <a:xfrm rot="5400000">
          <a:off x="-133219" y="1678134"/>
          <a:ext cx="888131" cy="621692"/>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r-Latn-CS" sz="1700" kern="1200" dirty="0" smtClean="0"/>
            <a:t>3</a:t>
          </a:r>
          <a:endParaRPr lang="en-US" sz="1700" kern="1200" dirty="0"/>
        </a:p>
      </dsp:txBody>
      <dsp:txXfrm rot="5400000">
        <a:off x="-133219" y="1678134"/>
        <a:ext cx="888131" cy="621692"/>
      </dsp:txXfrm>
    </dsp:sp>
    <dsp:sp modelId="{9D504DDE-3A4F-4F14-A634-CA2824454EC6}">
      <dsp:nvSpPr>
        <dsp:cNvPr id="0" name=""/>
        <dsp:cNvSpPr/>
      </dsp:nvSpPr>
      <dsp:spPr>
        <a:xfrm rot="5400000">
          <a:off x="4415640" y="-2249033"/>
          <a:ext cx="577285" cy="8165181"/>
        </a:xfrm>
        <a:prstGeom prst="round2Same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r-Latn-CS" sz="1600" kern="1200" dirty="0" smtClean="0"/>
            <a:t>Preuzimanje, transport, privremeno skladištenje i adekvatno zbrinjavanje ambalažnog otpada od SZB svojih klijenata</a:t>
          </a:r>
          <a:endParaRPr lang="en-US" sz="1600" kern="1200" dirty="0"/>
        </a:p>
      </dsp:txBody>
      <dsp:txXfrm rot="5400000">
        <a:off x="4415640" y="-2249033"/>
        <a:ext cx="577285" cy="8165181"/>
      </dsp:txXfrm>
    </dsp:sp>
    <dsp:sp modelId="{FB8167FE-4300-4F9A-AA79-EA3A15D082A7}">
      <dsp:nvSpPr>
        <dsp:cNvPr id="0" name=""/>
        <dsp:cNvSpPr/>
      </dsp:nvSpPr>
      <dsp:spPr>
        <a:xfrm rot="5400000">
          <a:off x="-133219" y="2535239"/>
          <a:ext cx="888131" cy="621692"/>
        </a:xfrm>
        <a:prstGeom prst="chevron">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r-Latn-CS" sz="1700" kern="1200" dirty="0" smtClean="0"/>
            <a:t>4</a:t>
          </a:r>
          <a:endParaRPr lang="en-US" sz="1700" kern="1200" dirty="0"/>
        </a:p>
      </dsp:txBody>
      <dsp:txXfrm rot="5400000">
        <a:off x="-133219" y="2535239"/>
        <a:ext cx="888131" cy="621692"/>
      </dsp:txXfrm>
    </dsp:sp>
    <dsp:sp modelId="{8EC4C399-E260-4128-8D84-9FCEC4DE0888}">
      <dsp:nvSpPr>
        <dsp:cNvPr id="0" name=""/>
        <dsp:cNvSpPr/>
      </dsp:nvSpPr>
      <dsp:spPr>
        <a:xfrm rot="5400000">
          <a:off x="4329601" y="-1391928"/>
          <a:ext cx="749363" cy="8165181"/>
        </a:xfrm>
        <a:prstGeom prst="round2SameRect">
          <a:avLst/>
        </a:prstGeom>
        <a:solidFill>
          <a:schemeClr val="lt1">
            <a:alpha val="90000"/>
            <a:hueOff val="0"/>
            <a:satOff val="0"/>
            <a:lumOff val="0"/>
            <a:alphaOff val="0"/>
          </a:schemeClr>
        </a:soli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r-Latn-CS" sz="1600" kern="1200" dirty="0" smtClean="0"/>
            <a:t>Validacija postupka trostrukog ispiranja otpadne ambalaže od SZB u saradnji sa ovlašćenom laboratorijom za sve preparate i aktivne materije i na taj način obezbeđenje baze podataka o proizvodima i ambalaži za koje je primenjiv postupak trostrukog ispiranja</a:t>
          </a:r>
          <a:endParaRPr lang="en-US" sz="1600" kern="1200" dirty="0"/>
        </a:p>
      </dsp:txBody>
      <dsp:txXfrm rot="5400000">
        <a:off x="4329601" y="-1391928"/>
        <a:ext cx="749363" cy="8165181"/>
      </dsp:txXfrm>
    </dsp:sp>
    <dsp:sp modelId="{3480D138-4C9C-454D-A932-B0F31ECFF36F}">
      <dsp:nvSpPr>
        <dsp:cNvPr id="0" name=""/>
        <dsp:cNvSpPr/>
      </dsp:nvSpPr>
      <dsp:spPr>
        <a:xfrm rot="5400000">
          <a:off x="-133219" y="3306305"/>
          <a:ext cx="888131" cy="621692"/>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sr-Latn-CS" sz="1700" kern="1200" dirty="0" smtClean="0"/>
            <a:t>5</a:t>
          </a:r>
          <a:endParaRPr lang="en-US" sz="1700" kern="1200" dirty="0"/>
        </a:p>
      </dsp:txBody>
      <dsp:txXfrm rot="5400000">
        <a:off x="-133219" y="3306305"/>
        <a:ext cx="888131" cy="621692"/>
      </dsp:txXfrm>
    </dsp:sp>
    <dsp:sp modelId="{14B8962A-2DB3-46C5-AF0F-65873A6E114A}">
      <dsp:nvSpPr>
        <dsp:cNvPr id="0" name=""/>
        <dsp:cNvSpPr/>
      </dsp:nvSpPr>
      <dsp:spPr>
        <a:xfrm rot="5400000">
          <a:off x="4415640" y="-620862"/>
          <a:ext cx="577285" cy="8165181"/>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smtClean="0"/>
            <a:t>Edukacija</a:t>
          </a:r>
          <a:r>
            <a:rPr lang="en-US" sz="1600" kern="1200" dirty="0" smtClean="0"/>
            <a:t> </a:t>
          </a:r>
          <a:r>
            <a:rPr lang="en-US" sz="1600" kern="1200" dirty="0" err="1" smtClean="0"/>
            <a:t>krajnjih</a:t>
          </a:r>
          <a:r>
            <a:rPr lang="en-US" sz="1600" kern="1200" dirty="0" smtClean="0"/>
            <a:t> </a:t>
          </a:r>
          <a:r>
            <a:rPr lang="en-US" sz="1600" kern="1200" dirty="0" err="1" smtClean="0"/>
            <a:t>korisnika</a:t>
          </a:r>
          <a:r>
            <a:rPr lang="en-US" sz="1600" kern="1200" dirty="0" smtClean="0"/>
            <a:t> SZB </a:t>
          </a:r>
          <a:r>
            <a:rPr lang="en-US" sz="1600" kern="1200" dirty="0" err="1" smtClean="0"/>
            <a:t>i</a:t>
          </a:r>
          <a:r>
            <a:rPr lang="en-US" sz="1600" kern="1200" dirty="0" smtClean="0"/>
            <a:t> </a:t>
          </a:r>
          <a:r>
            <a:rPr lang="en-US" sz="1600" kern="1200" dirty="0" err="1" smtClean="0"/>
            <a:t>podizanje</a:t>
          </a:r>
          <a:r>
            <a:rPr lang="en-US" sz="1600" kern="1200" dirty="0" smtClean="0"/>
            <a:t> </a:t>
          </a:r>
          <a:r>
            <a:rPr lang="en-US" sz="1600" kern="1200" dirty="0" err="1" smtClean="0"/>
            <a:t>ekološke</a:t>
          </a:r>
          <a:r>
            <a:rPr lang="en-US" sz="1600" kern="1200" dirty="0" smtClean="0"/>
            <a:t> </a:t>
          </a:r>
          <a:r>
            <a:rPr lang="en-US" sz="1600" kern="1200" dirty="0" err="1" smtClean="0"/>
            <a:t>svesti</a:t>
          </a:r>
          <a:r>
            <a:rPr lang="en-US" sz="1600" kern="1200" dirty="0" smtClean="0"/>
            <a:t> u </a:t>
          </a:r>
          <a:r>
            <a:rPr lang="en-US" sz="1600" kern="1200" dirty="0" err="1" smtClean="0"/>
            <a:t>Srbiji</a:t>
          </a:r>
          <a:r>
            <a:rPr lang="en-US" sz="1600" kern="1200" dirty="0" smtClean="0"/>
            <a:t> </a:t>
          </a:r>
          <a:r>
            <a:rPr lang="en-US" sz="1600" kern="1200" dirty="0" err="1" smtClean="0"/>
            <a:t>na</a:t>
          </a:r>
          <a:r>
            <a:rPr lang="en-US" sz="1600" kern="1200" dirty="0" smtClean="0"/>
            <a:t> </a:t>
          </a:r>
          <a:r>
            <a:rPr lang="en-US" sz="1600" kern="1200" dirty="0" err="1" smtClean="0"/>
            <a:t>viši</a:t>
          </a:r>
          <a:r>
            <a:rPr lang="en-US" sz="1600" kern="1200" dirty="0" smtClean="0"/>
            <a:t> </a:t>
          </a:r>
          <a:r>
            <a:rPr lang="en-US" sz="1600" kern="1200" dirty="0" err="1" smtClean="0"/>
            <a:t>nivo</a:t>
          </a:r>
          <a:endParaRPr lang="en-US" sz="1600" kern="1200" dirty="0"/>
        </a:p>
      </dsp:txBody>
      <dsp:txXfrm rot="5400000">
        <a:off x="4415640" y="-620862"/>
        <a:ext cx="577285" cy="81651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4F904-F042-432E-83AB-C252C59A92CD}">
      <dsp:nvSpPr>
        <dsp:cNvPr id="0" name=""/>
        <dsp:cNvSpPr/>
      </dsp:nvSpPr>
      <dsp:spPr>
        <a:xfrm rot="5400000">
          <a:off x="3462144" y="99371"/>
          <a:ext cx="4435692" cy="534587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sr-Latn-CS" sz="2200" b="1" kern="1200" dirty="0" smtClean="0">
              <a:solidFill>
                <a:schemeClr val="accent3">
                  <a:lumMod val="50000"/>
                </a:schemeClr>
              </a:solidFill>
            </a:rPr>
            <a:t>Zakonom o ambalaži i ambalažnom otpadu </a:t>
          </a:r>
          <a:r>
            <a:rPr lang="sr-Latn-CS" sz="2200" kern="1200" dirty="0" smtClean="0">
              <a:solidFill>
                <a:schemeClr val="accent3">
                  <a:lumMod val="50000"/>
                </a:schemeClr>
              </a:solidFill>
            </a:rPr>
            <a:t>(Sl.list 36/09)</a:t>
          </a:r>
          <a:endParaRPr lang="sr-Latn-CS" sz="2200" kern="1200" dirty="0">
            <a:solidFill>
              <a:schemeClr val="accent3">
                <a:lumMod val="50000"/>
              </a:schemeClr>
            </a:solidFill>
          </a:endParaRPr>
        </a:p>
        <a:p>
          <a:pPr marL="228600" lvl="1" indent="-228600" algn="l" defTabSz="977900">
            <a:lnSpc>
              <a:spcPct val="90000"/>
            </a:lnSpc>
            <a:spcBef>
              <a:spcPct val="0"/>
            </a:spcBef>
            <a:spcAft>
              <a:spcPct val="15000"/>
            </a:spcAft>
            <a:buChar char="••"/>
          </a:pPr>
          <a:r>
            <a:rPr lang="sr-Latn-CS" sz="2200" b="1" kern="1200" dirty="0" smtClean="0">
              <a:solidFill>
                <a:schemeClr val="accent3">
                  <a:lumMod val="50000"/>
                </a:schemeClr>
              </a:solidFill>
            </a:rPr>
            <a:t>Zakonom o upravljanju otpadom </a:t>
          </a:r>
          <a:r>
            <a:rPr lang="sr-Latn-CS" sz="2200" kern="1200" dirty="0" smtClean="0">
              <a:solidFill>
                <a:schemeClr val="accent3">
                  <a:lumMod val="50000"/>
                </a:schemeClr>
              </a:solidFill>
            </a:rPr>
            <a:t>(Sl.list 36/2009, 88/2010)</a:t>
          </a:r>
          <a:endParaRPr lang="sr-Latn-CS" sz="2200" kern="1200" dirty="0">
            <a:solidFill>
              <a:schemeClr val="accent3">
                <a:lumMod val="50000"/>
              </a:schemeClr>
            </a:solidFill>
          </a:endParaRPr>
        </a:p>
        <a:p>
          <a:pPr marL="228600" lvl="1" indent="-228600" algn="l" defTabSz="977900">
            <a:lnSpc>
              <a:spcPct val="90000"/>
            </a:lnSpc>
            <a:spcBef>
              <a:spcPct val="0"/>
            </a:spcBef>
            <a:spcAft>
              <a:spcPct val="15000"/>
            </a:spcAft>
            <a:buChar char="••"/>
          </a:pPr>
          <a:r>
            <a:rPr lang="sr-Latn-CS" sz="2200" b="1" kern="1200" dirty="0" smtClean="0">
              <a:solidFill>
                <a:schemeClr val="accent3">
                  <a:lumMod val="50000"/>
                </a:schemeClr>
              </a:solidFill>
            </a:rPr>
            <a:t>Zakon o sredstvima za zaštitu bilja</a:t>
          </a:r>
          <a:r>
            <a:rPr lang="sr-Latn-CS" sz="2200" kern="1200" dirty="0" smtClean="0">
              <a:solidFill>
                <a:schemeClr val="accent3">
                  <a:lumMod val="50000"/>
                </a:schemeClr>
              </a:solidFill>
            </a:rPr>
            <a:t> (Sl. glasnik RS, 41/09)</a:t>
          </a:r>
          <a:endParaRPr lang="sr-Latn-CS" sz="2200" kern="1200" dirty="0">
            <a:solidFill>
              <a:schemeClr val="accent3">
                <a:lumMod val="50000"/>
              </a:schemeClr>
            </a:solidFill>
          </a:endParaRPr>
        </a:p>
        <a:p>
          <a:pPr marL="228600" lvl="1" indent="-228600" algn="l" defTabSz="977900">
            <a:lnSpc>
              <a:spcPct val="90000"/>
            </a:lnSpc>
            <a:spcBef>
              <a:spcPct val="0"/>
            </a:spcBef>
            <a:spcAft>
              <a:spcPct val="15000"/>
            </a:spcAft>
            <a:buChar char="••"/>
          </a:pPr>
          <a:r>
            <a:rPr lang="sr-Latn-CS" sz="2200" b="1" kern="1200" dirty="0" smtClean="0">
              <a:solidFill>
                <a:schemeClr val="accent3">
                  <a:lumMod val="50000"/>
                </a:schemeClr>
              </a:solidFill>
            </a:rPr>
            <a:t>Pravilnik o vrstama ambalaže za pesticide i đubriva i o uništavanju pesticida i đubriva, </a:t>
          </a:r>
          <a:r>
            <a:rPr lang="sr-Latn-CS" sz="2200" kern="1200" dirty="0" smtClean="0">
              <a:solidFill>
                <a:schemeClr val="accent3">
                  <a:lumMod val="50000"/>
                </a:schemeClr>
              </a:solidFill>
            </a:rPr>
            <a:t>(Sl.glasnik SRJ 35/99)</a:t>
          </a:r>
          <a:endParaRPr lang="sr-Latn-CS" sz="2200" kern="1200" dirty="0">
            <a:solidFill>
              <a:schemeClr val="accent3">
                <a:lumMod val="50000"/>
              </a:schemeClr>
            </a:solidFill>
          </a:endParaRPr>
        </a:p>
        <a:p>
          <a:pPr marL="228600" lvl="1" indent="-228600" algn="l" defTabSz="977900">
            <a:lnSpc>
              <a:spcPct val="90000"/>
            </a:lnSpc>
            <a:spcBef>
              <a:spcPct val="0"/>
            </a:spcBef>
            <a:spcAft>
              <a:spcPct val="15000"/>
            </a:spcAft>
            <a:buChar char="••"/>
          </a:pPr>
          <a:r>
            <a:rPr lang="en-US" sz="2200" b="1" kern="1200" dirty="0" smtClean="0">
              <a:solidFill>
                <a:schemeClr val="accent3">
                  <a:lumMod val="50000"/>
                </a:schemeClr>
              </a:solidFill>
            </a:rPr>
            <a:t>Pravilnik o sadr</a:t>
          </a:r>
          <a:r>
            <a:rPr lang="sr-Latn-RS" sz="2200" b="1" kern="1200" dirty="0" smtClean="0">
              <a:solidFill>
                <a:schemeClr val="accent3">
                  <a:lumMod val="50000"/>
                </a:schemeClr>
              </a:solidFill>
            </a:rPr>
            <a:t>ž</a:t>
          </a:r>
          <a:r>
            <a:rPr lang="en-US" sz="2200" b="1" kern="1200" dirty="0" smtClean="0">
              <a:solidFill>
                <a:schemeClr val="accent3">
                  <a:lumMod val="50000"/>
                </a:schemeClr>
              </a:solidFill>
            </a:rPr>
            <a:t>ini deklaracije i uputstva za primenu sredstava za za</a:t>
          </a:r>
          <a:r>
            <a:rPr lang="sr-Latn-RS" sz="2200" b="1" kern="1200" dirty="0" smtClean="0">
              <a:solidFill>
                <a:schemeClr val="accent3">
                  <a:lumMod val="50000"/>
                </a:schemeClr>
              </a:solidFill>
            </a:rPr>
            <a:t>š</a:t>
          </a:r>
          <a:r>
            <a:rPr lang="en-US" sz="2200" b="1" kern="1200" dirty="0" smtClean="0">
              <a:solidFill>
                <a:schemeClr val="accent3">
                  <a:lumMod val="50000"/>
                </a:schemeClr>
              </a:solidFill>
            </a:rPr>
            <a:t>titu bilja</a:t>
          </a:r>
          <a:r>
            <a:rPr lang="sr-Latn-RS" sz="2200" kern="1200" dirty="0" smtClean="0">
              <a:solidFill>
                <a:schemeClr val="accent3">
                  <a:lumMod val="50000"/>
                </a:schemeClr>
              </a:solidFill>
            </a:rPr>
            <a:t> (Sl.glasnik RS, 21/12)</a:t>
          </a:r>
          <a:endParaRPr lang="sr-Latn-CS" sz="2200" kern="1200" dirty="0">
            <a:solidFill>
              <a:schemeClr val="accent3">
                <a:lumMod val="50000"/>
              </a:schemeClr>
            </a:solidFill>
          </a:endParaRPr>
        </a:p>
      </dsp:txBody>
      <dsp:txXfrm rot="5400000">
        <a:off x="3462144" y="99371"/>
        <a:ext cx="4435692" cy="5345873"/>
      </dsp:txXfrm>
    </dsp:sp>
    <dsp:sp modelId="{ABE275AF-0C9B-4645-BD0D-636E8C4F109A}">
      <dsp:nvSpPr>
        <dsp:cNvPr id="0" name=""/>
        <dsp:cNvSpPr/>
      </dsp:nvSpPr>
      <dsp:spPr>
        <a:xfrm>
          <a:off x="0" y="0"/>
          <a:ext cx="3007054" cy="554461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sr-Latn-CS" sz="3500" kern="1200" dirty="0" smtClean="0"/>
            <a:t>Važeća zakonska regulativa nadležnih Ministarstava Republike Srbije:</a:t>
          </a:r>
          <a:endParaRPr lang="sr-Latn-CS" sz="3500" kern="1200" dirty="0"/>
        </a:p>
      </dsp:txBody>
      <dsp:txXfrm>
        <a:off x="0" y="0"/>
        <a:ext cx="3007054" cy="55446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9A7242-C88E-42A0-8416-BB9C692F526F}">
      <dsp:nvSpPr>
        <dsp:cNvPr id="0" name=""/>
        <dsp:cNvSpPr/>
      </dsp:nvSpPr>
      <dsp:spPr>
        <a:xfrm rot="10800000">
          <a:off x="892481" y="630"/>
          <a:ext cx="3724358" cy="557814"/>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5981" tIns="57150" rIns="106680" bIns="57150" numCol="1" spcCol="1270" anchor="ctr" anchorCtr="0">
          <a:noAutofit/>
        </a:bodyPr>
        <a:lstStyle/>
        <a:p>
          <a:pPr lvl="0" algn="l" defTabSz="666750">
            <a:lnSpc>
              <a:spcPct val="90000"/>
            </a:lnSpc>
            <a:spcBef>
              <a:spcPct val="0"/>
            </a:spcBef>
            <a:spcAft>
              <a:spcPct val="35000"/>
            </a:spcAft>
          </a:pPr>
          <a:r>
            <a:rPr lang="sr-Latn-CS" sz="1500" kern="1200" dirty="0" smtClean="0"/>
            <a:t>Maksimalno iskorišćenje proizvoda</a:t>
          </a:r>
          <a:endParaRPr lang="sr-Latn-CS" sz="1500" kern="1200" dirty="0"/>
        </a:p>
      </dsp:txBody>
      <dsp:txXfrm rot="10800000">
        <a:off x="892481" y="630"/>
        <a:ext cx="3724358" cy="557814"/>
      </dsp:txXfrm>
    </dsp:sp>
    <dsp:sp modelId="{1A2E1432-7B69-4177-8F05-67E355CD1E89}">
      <dsp:nvSpPr>
        <dsp:cNvPr id="0" name=""/>
        <dsp:cNvSpPr/>
      </dsp:nvSpPr>
      <dsp:spPr>
        <a:xfrm>
          <a:off x="543362" y="630"/>
          <a:ext cx="557814" cy="557814"/>
        </a:xfrm>
        <a:prstGeom prst="flowChartConnector">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DEA201-8C86-490C-B21B-02890641319D}">
      <dsp:nvSpPr>
        <dsp:cNvPr id="0" name=""/>
        <dsp:cNvSpPr/>
      </dsp:nvSpPr>
      <dsp:spPr>
        <a:xfrm rot="10800000">
          <a:off x="909570" y="724957"/>
          <a:ext cx="3724358" cy="557814"/>
        </a:xfrm>
        <a:prstGeom prst="homePlat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5981" tIns="57150" rIns="106680" bIns="57150" numCol="1" spcCol="1270" anchor="ctr" anchorCtr="0">
          <a:noAutofit/>
        </a:bodyPr>
        <a:lstStyle/>
        <a:p>
          <a:pPr lvl="0" algn="l" defTabSz="666750">
            <a:lnSpc>
              <a:spcPct val="90000"/>
            </a:lnSpc>
            <a:spcBef>
              <a:spcPct val="0"/>
            </a:spcBef>
            <a:spcAft>
              <a:spcPct val="35000"/>
            </a:spcAft>
          </a:pPr>
          <a:r>
            <a:rPr lang="sr-Latn-CS" sz="1500" kern="1200" dirty="0" smtClean="0"/>
            <a:t>Uštedu novca</a:t>
          </a:r>
          <a:endParaRPr lang="sr-Latn-CS" sz="1500" kern="1200" dirty="0"/>
        </a:p>
      </dsp:txBody>
      <dsp:txXfrm rot="10800000">
        <a:off x="909570" y="724957"/>
        <a:ext cx="3724358" cy="557814"/>
      </dsp:txXfrm>
    </dsp:sp>
    <dsp:sp modelId="{F2FCE7CB-9E4F-4FA0-932F-F482081C1EF0}">
      <dsp:nvSpPr>
        <dsp:cNvPr id="0" name=""/>
        <dsp:cNvSpPr/>
      </dsp:nvSpPr>
      <dsp:spPr>
        <a:xfrm>
          <a:off x="550742" y="724957"/>
          <a:ext cx="557814" cy="557814"/>
        </a:xfrm>
        <a:prstGeom prst="ellipse">
          <a:avLst/>
        </a:prstGeom>
        <a:gradFill rotWithShape="0">
          <a:gsLst>
            <a:gs pos="0">
              <a:schemeClr val="accent2">
                <a:tint val="50000"/>
                <a:hueOff val="1250719"/>
                <a:satOff val="-1118"/>
                <a:lumOff val="3"/>
                <a:alphaOff val="0"/>
                <a:shade val="51000"/>
                <a:satMod val="130000"/>
              </a:schemeClr>
            </a:gs>
            <a:gs pos="80000">
              <a:schemeClr val="accent2">
                <a:tint val="50000"/>
                <a:hueOff val="1250719"/>
                <a:satOff val="-1118"/>
                <a:lumOff val="3"/>
                <a:alphaOff val="0"/>
                <a:shade val="93000"/>
                <a:satMod val="130000"/>
              </a:schemeClr>
            </a:gs>
            <a:gs pos="100000">
              <a:schemeClr val="accent2">
                <a:tint val="50000"/>
                <a:hueOff val="1250719"/>
                <a:satOff val="-1118"/>
                <a:lumOff val="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BE7EA68-152D-4B44-A27C-DA41A33DFEEA}">
      <dsp:nvSpPr>
        <dsp:cNvPr id="0" name=""/>
        <dsp:cNvSpPr/>
      </dsp:nvSpPr>
      <dsp:spPr>
        <a:xfrm rot="10800000">
          <a:off x="892481" y="1449284"/>
          <a:ext cx="3724358" cy="557814"/>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5981" tIns="57150" rIns="106680" bIns="57150" numCol="1" spcCol="1270" anchor="ctr" anchorCtr="0">
          <a:noAutofit/>
        </a:bodyPr>
        <a:lstStyle/>
        <a:p>
          <a:pPr lvl="0" algn="l" defTabSz="666750">
            <a:lnSpc>
              <a:spcPct val="90000"/>
            </a:lnSpc>
            <a:spcBef>
              <a:spcPct val="0"/>
            </a:spcBef>
            <a:spcAft>
              <a:spcPct val="35000"/>
            </a:spcAft>
          </a:pPr>
          <a:r>
            <a:rPr lang="sr-Latn-CS" sz="1500" kern="1200" dirty="0" smtClean="0"/>
            <a:t>Ispunjenje zakonske obaveze</a:t>
          </a:r>
          <a:endParaRPr lang="sr-Latn-CS" sz="1500" kern="1200" dirty="0"/>
        </a:p>
      </dsp:txBody>
      <dsp:txXfrm rot="10800000">
        <a:off x="892481" y="1449284"/>
        <a:ext cx="3724358" cy="557814"/>
      </dsp:txXfrm>
    </dsp:sp>
    <dsp:sp modelId="{CD0A761F-3493-4676-BC3C-518C59395F98}">
      <dsp:nvSpPr>
        <dsp:cNvPr id="0" name=""/>
        <dsp:cNvSpPr/>
      </dsp:nvSpPr>
      <dsp:spPr>
        <a:xfrm>
          <a:off x="550742" y="1449284"/>
          <a:ext cx="557814" cy="557814"/>
        </a:xfrm>
        <a:prstGeom prst="ellipse">
          <a:avLst/>
        </a:prstGeom>
        <a:gradFill rotWithShape="0">
          <a:gsLst>
            <a:gs pos="0">
              <a:schemeClr val="accent2">
                <a:tint val="50000"/>
                <a:hueOff val="2501437"/>
                <a:satOff val="-2237"/>
                <a:lumOff val="6"/>
                <a:alphaOff val="0"/>
                <a:shade val="51000"/>
                <a:satMod val="130000"/>
              </a:schemeClr>
            </a:gs>
            <a:gs pos="80000">
              <a:schemeClr val="accent2">
                <a:tint val="50000"/>
                <a:hueOff val="2501437"/>
                <a:satOff val="-2237"/>
                <a:lumOff val="6"/>
                <a:alphaOff val="0"/>
                <a:shade val="93000"/>
                <a:satMod val="130000"/>
              </a:schemeClr>
            </a:gs>
            <a:gs pos="100000">
              <a:schemeClr val="accent2">
                <a:tint val="50000"/>
                <a:hueOff val="2501437"/>
                <a:satOff val="-2237"/>
                <a:lumOff val="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243B578-441D-4378-A35E-15CD913BB65A}">
      <dsp:nvSpPr>
        <dsp:cNvPr id="0" name=""/>
        <dsp:cNvSpPr/>
      </dsp:nvSpPr>
      <dsp:spPr>
        <a:xfrm rot="10800000">
          <a:off x="892481" y="2173611"/>
          <a:ext cx="3724358" cy="557814"/>
        </a:xfrm>
        <a:prstGeom prst="homePlat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5981" tIns="57150" rIns="106680" bIns="57150" numCol="1" spcCol="1270" anchor="ctr" anchorCtr="0">
          <a:noAutofit/>
        </a:bodyPr>
        <a:lstStyle/>
        <a:p>
          <a:pPr lvl="0" algn="l" defTabSz="666750">
            <a:lnSpc>
              <a:spcPct val="90000"/>
            </a:lnSpc>
            <a:spcBef>
              <a:spcPct val="0"/>
            </a:spcBef>
            <a:spcAft>
              <a:spcPct val="35000"/>
            </a:spcAft>
          </a:pPr>
          <a:r>
            <a:rPr lang="sr-Latn-CS" sz="1500" kern="1200" dirty="0" smtClean="0"/>
            <a:t>Besplatnu edukaciju o primeni preparata i upravljanju ambalažnim otpadom od SZB</a:t>
          </a:r>
          <a:endParaRPr lang="sr-Latn-CS" sz="1500" kern="1200" dirty="0"/>
        </a:p>
      </dsp:txBody>
      <dsp:txXfrm rot="10800000">
        <a:off x="892481" y="2173611"/>
        <a:ext cx="3724358" cy="557814"/>
      </dsp:txXfrm>
    </dsp:sp>
    <dsp:sp modelId="{DC8A30D4-382B-40E4-983E-5B519EE3A8A3}">
      <dsp:nvSpPr>
        <dsp:cNvPr id="0" name=""/>
        <dsp:cNvSpPr/>
      </dsp:nvSpPr>
      <dsp:spPr>
        <a:xfrm>
          <a:off x="550742" y="2173611"/>
          <a:ext cx="557814" cy="557814"/>
        </a:xfrm>
        <a:prstGeom prst="ellipse">
          <a:avLst/>
        </a:prstGeom>
        <a:gradFill rotWithShape="0">
          <a:gsLst>
            <a:gs pos="0">
              <a:schemeClr val="accent2">
                <a:tint val="50000"/>
                <a:hueOff val="3752156"/>
                <a:satOff val="-3355"/>
                <a:lumOff val="10"/>
                <a:alphaOff val="0"/>
                <a:shade val="51000"/>
                <a:satMod val="130000"/>
              </a:schemeClr>
            </a:gs>
            <a:gs pos="80000">
              <a:schemeClr val="accent2">
                <a:tint val="50000"/>
                <a:hueOff val="3752156"/>
                <a:satOff val="-3355"/>
                <a:lumOff val="10"/>
                <a:alphaOff val="0"/>
                <a:shade val="93000"/>
                <a:satMod val="130000"/>
              </a:schemeClr>
            </a:gs>
            <a:gs pos="100000">
              <a:schemeClr val="accent2">
                <a:tint val="50000"/>
                <a:hueOff val="3752156"/>
                <a:satOff val="-3355"/>
                <a:lumOff val="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82FC194-49B0-4EDA-A4F3-183DA67CEB1C}">
      <dsp:nvSpPr>
        <dsp:cNvPr id="0" name=""/>
        <dsp:cNvSpPr/>
      </dsp:nvSpPr>
      <dsp:spPr>
        <a:xfrm rot="10800000">
          <a:off x="892481" y="2897938"/>
          <a:ext cx="3724358" cy="557814"/>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5981" tIns="53340" rIns="99568" bIns="53340" numCol="1" spcCol="1270" anchor="ctr" anchorCtr="0">
          <a:noAutofit/>
        </a:bodyPr>
        <a:lstStyle/>
        <a:p>
          <a:pPr lvl="0" algn="l" defTabSz="622300">
            <a:lnSpc>
              <a:spcPct val="90000"/>
            </a:lnSpc>
            <a:spcBef>
              <a:spcPct val="0"/>
            </a:spcBef>
            <a:spcAft>
              <a:spcPct val="35000"/>
            </a:spcAft>
          </a:pPr>
          <a:r>
            <a:rPr lang="sr-Latn-CS" sz="1400" kern="1200" dirty="0" smtClean="0"/>
            <a:t>Besplatno preuzimanje  ambalažnog otpada od SZB od strane ENVIPACK d.o.o. </a:t>
          </a:r>
          <a:endParaRPr lang="sr-Latn-CS" sz="1400" kern="1200" dirty="0"/>
        </a:p>
      </dsp:txBody>
      <dsp:txXfrm rot="10800000">
        <a:off x="892481" y="2897938"/>
        <a:ext cx="3724358" cy="557814"/>
      </dsp:txXfrm>
    </dsp:sp>
    <dsp:sp modelId="{652092D5-0850-4075-B86A-4986369BEAB4}">
      <dsp:nvSpPr>
        <dsp:cNvPr id="0" name=""/>
        <dsp:cNvSpPr/>
      </dsp:nvSpPr>
      <dsp:spPr>
        <a:xfrm>
          <a:off x="550742" y="2897938"/>
          <a:ext cx="557814" cy="557814"/>
        </a:xfrm>
        <a:prstGeom prst="ellipse">
          <a:avLst/>
        </a:prstGeom>
        <a:gradFill rotWithShape="0">
          <a:gsLst>
            <a:gs pos="0">
              <a:schemeClr val="accent2">
                <a:tint val="50000"/>
                <a:hueOff val="5002875"/>
                <a:satOff val="-4473"/>
                <a:lumOff val="13"/>
                <a:alphaOff val="0"/>
                <a:shade val="51000"/>
                <a:satMod val="130000"/>
              </a:schemeClr>
            </a:gs>
            <a:gs pos="80000">
              <a:schemeClr val="accent2">
                <a:tint val="50000"/>
                <a:hueOff val="5002875"/>
                <a:satOff val="-4473"/>
                <a:lumOff val="13"/>
                <a:alphaOff val="0"/>
                <a:shade val="93000"/>
                <a:satMod val="130000"/>
              </a:schemeClr>
            </a:gs>
            <a:gs pos="100000">
              <a:schemeClr val="accent2">
                <a:tint val="50000"/>
                <a:hueOff val="5002875"/>
                <a:satOff val="-4473"/>
                <a:lumOff val="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D08AAF-D0D4-4088-B8DD-B34000543FBB}">
      <dsp:nvSpPr>
        <dsp:cNvPr id="0" name=""/>
        <dsp:cNvSpPr/>
      </dsp:nvSpPr>
      <dsp:spPr>
        <a:xfrm>
          <a:off x="0" y="350"/>
          <a:ext cx="3263614" cy="8774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sr-Latn-CS" sz="5000" kern="1200" dirty="0" smtClean="0"/>
            <a:t>Klijent</a:t>
          </a:r>
          <a:endParaRPr lang="en-US" sz="5000" kern="1200" dirty="0"/>
        </a:p>
      </dsp:txBody>
      <dsp:txXfrm>
        <a:off x="0" y="350"/>
        <a:ext cx="3263614" cy="877452"/>
      </dsp:txXfrm>
    </dsp:sp>
    <dsp:sp modelId="{468E0392-E016-44D7-BDA2-81FE57D63107}">
      <dsp:nvSpPr>
        <dsp:cNvPr id="0" name=""/>
        <dsp:cNvSpPr/>
      </dsp:nvSpPr>
      <dsp:spPr>
        <a:xfrm>
          <a:off x="326361" y="877803"/>
          <a:ext cx="110340" cy="658089"/>
        </a:xfrm>
        <a:custGeom>
          <a:avLst/>
          <a:gdLst/>
          <a:ahLst/>
          <a:cxnLst/>
          <a:rect l="0" t="0" r="0" b="0"/>
          <a:pathLst>
            <a:path>
              <a:moveTo>
                <a:pt x="0" y="0"/>
              </a:moveTo>
              <a:lnTo>
                <a:pt x="0" y="658089"/>
              </a:lnTo>
              <a:lnTo>
                <a:pt x="110340" y="65808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E3CBDF-49AA-4DFA-A9A0-698D66B4AA4F}">
      <dsp:nvSpPr>
        <dsp:cNvPr id="0" name=""/>
        <dsp:cNvSpPr/>
      </dsp:nvSpPr>
      <dsp:spPr>
        <a:xfrm>
          <a:off x="436701" y="1097166"/>
          <a:ext cx="2552320" cy="8774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sr-Latn-CS" sz="1800" kern="1200" dirty="0" smtClean="0"/>
            <a:t>Identifikacija sopstvene ambalaže</a:t>
          </a:r>
          <a:endParaRPr lang="en-US" sz="1800" kern="1200" dirty="0"/>
        </a:p>
      </dsp:txBody>
      <dsp:txXfrm>
        <a:off x="436701" y="1097166"/>
        <a:ext cx="2552320" cy="877452"/>
      </dsp:txXfrm>
    </dsp:sp>
    <dsp:sp modelId="{9481D8BD-58B7-43BE-9906-F7537A7FAEE4}">
      <dsp:nvSpPr>
        <dsp:cNvPr id="0" name=""/>
        <dsp:cNvSpPr/>
      </dsp:nvSpPr>
      <dsp:spPr>
        <a:xfrm>
          <a:off x="326361" y="877803"/>
          <a:ext cx="110340" cy="1754905"/>
        </a:xfrm>
        <a:custGeom>
          <a:avLst/>
          <a:gdLst/>
          <a:ahLst/>
          <a:cxnLst/>
          <a:rect l="0" t="0" r="0" b="0"/>
          <a:pathLst>
            <a:path>
              <a:moveTo>
                <a:pt x="0" y="0"/>
              </a:moveTo>
              <a:lnTo>
                <a:pt x="0" y="1754905"/>
              </a:lnTo>
              <a:lnTo>
                <a:pt x="110340" y="175490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B37063-24F1-44E9-8440-4F7F6F827932}">
      <dsp:nvSpPr>
        <dsp:cNvPr id="0" name=""/>
        <dsp:cNvSpPr/>
      </dsp:nvSpPr>
      <dsp:spPr>
        <a:xfrm>
          <a:off x="436701" y="2193982"/>
          <a:ext cx="2532257" cy="8774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sr-Latn-CS" sz="1800" kern="1200" dirty="0" smtClean="0"/>
            <a:t>Identifikacija vrste preparata</a:t>
          </a:r>
          <a:endParaRPr lang="en-US" sz="1800" kern="1200" dirty="0"/>
        </a:p>
      </dsp:txBody>
      <dsp:txXfrm>
        <a:off x="436701" y="2193982"/>
        <a:ext cx="2532257" cy="877452"/>
      </dsp:txXfrm>
    </dsp:sp>
    <dsp:sp modelId="{329645F3-5028-4FFB-89E9-EA7ED4FDC762}">
      <dsp:nvSpPr>
        <dsp:cNvPr id="0" name=""/>
        <dsp:cNvSpPr/>
      </dsp:nvSpPr>
      <dsp:spPr>
        <a:xfrm>
          <a:off x="4143408" y="350"/>
          <a:ext cx="3102882" cy="8774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sr-Latn-CS" sz="5000" kern="1200" dirty="0" smtClean="0"/>
            <a:t>Korisnik</a:t>
          </a:r>
          <a:endParaRPr lang="en-US" sz="5000" kern="1200" dirty="0"/>
        </a:p>
      </dsp:txBody>
      <dsp:txXfrm>
        <a:off x="4143408" y="350"/>
        <a:ext cx="3102882" cy="877452"/>
      </dsp:txXfrm>
    </dsp:sp>
    <dsp:sp modelId="{24AC087A-108C-43CF-B262-4DB0F04CC256}">
      <dsp:nvSpPr>
        <dsp:cNvPr id="0" name=""/>
        <dsp:cNvSpPr/>
      </dsp:nvSpPr>
      <dsp:spPr>
        <a:xfrm>
          <a:off x="4453697" y="877803"/>
          <a:ext cx="189778" cy="658089"/>
        </a:xfrm>
        <a:custGeom>
          <a:avLst/>
          <a:gdLst/>
          <a:ahLst/>
          <a:cxnLst/>
          <a:rect l="0" t="0" r="0" b="0"/>
          <a:pathLst>
            <a:path>
              <a:moveTo>
                <a:pt x="0" y="0"/>
              </a:moveTo>
              <a:lnTo>
                <a:pt x="0" y="658089"/>
              </a:lnTo>
              <a:lnTo>
                <a:pt x="189778" y="65808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7B6882-6A33-49CD-960B-16E74CC6B2E6}">
      <dsp:nvSpPr>
        <dsp:cNvPr id="0" name=""/>
        <dsp:cNvSpPr/>
      </dsp:nvSpPr>
      <dsp:spPr>
        <a:xfrm>
          <a:off x="4643476" y="1097166"/>
          <a:ext cx="2567019" cy="8774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sr-Latn-CS" sz="1800" kern="1200" dirty="0" smtClean="0"/>
            <a:t>Identifikacija ambalaže koju treba ispirati</a:t>
          </a:r>
          <a:endParaRPr lang="en-US" sz="1800" kern="1200" dirty="0"/>
        </a:p>
      </dsp:txBody>
      <dsp:txXfrm>
        <a:off x="4643476" y="1097166"/>
        <a:ext cx="2567019" cy="877452"/>
      </dsp:txXfrm>
    </dsp:sp>
    <dsp:sp modelId="{30688333-5058-419F-93D8-704C93923F1E}">
      <dsp:nvSpPr>
        <dsp:cNvPr id="0" name=""/>
        <dsp:cNvSpPr/>
      </dsp:nvSpPr>
      <dsp:spPr>
        <a:xfrm>
          <a:off x="4453697" y="877803"/>
          <a:ext cx="189778" cy="1754905"/>
        </a:xfrm>
        <a:custGeom>
          <a:avLst/>
          <a:gdLst/>
          <a:ahLst/>
          <a:cxnLst/>
          <a:rect l="0" t="0" r="0" b="0"/>
          <a:pathLst>
            <a:path>
              <a:moveTo>
                <a:pt x="0" y="0"/>
              </a:moveTo>
              <a:lnTo>
                <a:pt x="0" y="1754905"/>
              </a:lnTo>
              <a:lnTo>
                <a:pt x="189778" y="175490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638D23-C3C7-4906-B701-29814FD54574}">
      <dsp:nvSpPr>
        <dsp:cNvPr id="0" name=""/>
        <dsp:cNvSpPr/>
      </dsp:nvSpPr>
      <dsp:spPr>
        <a:xfrm>
          <a:off x="4643476" y="2193982"/>
          <a:ext cx="2567019" cy="87745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sr-Latn-CS" sz="1800" kern="1200" dirty="0" smtClean="0"/>
            <a:t>Identifikacija preparata  za koji je primenjiv postupak trostrukog ispiranja</a:t>
          </a:r>
          <a:endParaRPr lang="en-US" sz="1800" kern="1200" dirty="0"/>
        </a:p>
      </dsp:txBody>
      <dsp:txXfrm>
        <a:off x="4643476" y="2193982"/>
        <a:ext cx="2567019" cy="8774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B0060-7A43-4070-B9B8-12CB67628E32}">
      <dsp:nvSpPr>
        <dsp:cNvPr id="0" name=""/>
        <dsp:cNvSpPr/>
      </dsp:nvSpPr>
      <dsp:spPr>
        <a:xfrm>
          <a:off x="2341" y="360039"/>
          <a:ext cx="1857722" cy="11146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CS" sz="1700" kern="1200" dirty="0" smtClean="0"/>
            <a:t>Lokacije poljoprivrednih zadruga</a:t>
          </a:r>
          <a:endParaRPr lang="sr-Latn-CS" sz="1700" kern="1200" dirty="0"/>
        </a:p>
      </dsp:txBody>
      <dsp:txXfrm>
        <a:off x="2341" y="360039"/>
        <a:ext cx="1857722" cy="1114633"/>
      </dsp:txXfrm>
    </dsp:sp>
    <dsp:sp modelId="{E5DD6E52-C284-43A5-A23C-895689AA76FA}">
      <dsp:nvSpPr>
        <dsp:cNvPr id="0" name=""/>
        <dsp:cNvSpPr/>
      </dsp:nvSpPr>
      <dsp:spPr>
        <a:xfrm>
          <a:off x="2045835" y="378787"/>
          <a:ext cx="1857722" cy="1114633"/>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CS" sz="1700" kern="1200" dirty="0" smtClean="0"/>
            <a:t>Lokacije velikih poljoprivrednih gazdinstava </a:t>
          </a:r>
          <a:endParaRPr lang="sr-Latn-CS" sz="1700" kern="1200" dirty="0"/>
        </a:p>
      </dsp:txBody>
      <dsp:txXfrm>
        <a:off x="2045835" y="378787"/>
        <a:ext cx="1857722" cy="1114633"/>
      </dsp:txXfrm>
    </dsp:sp>
    <dsp:sp modelId="{D16AE40E-D13D-438B-B08D-3B4E88426C04}">
      <dsp:nvSpPr>
        <dsp:cNvPr id="0" name=""/>
        <dsp:cNvSpPr/>
      </dsp:nvSpPr>
      <dsp:spPr>
        <a:xfrm>
          <a:off x="4089330" y="378787"/>
          <a:ext cx="1857722" cy="1114633"/>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CS" sz="1700" kern="1200" dirty="0" smtClean="0"/>
            <a:t>Lokacije organizatora poljoprivredne  proizvodnje </a:t>
          </a:r>
          <a:endParaRPr lang="sr-Latn-CS" sz="1700" kern="1200" dirty="0"/>
        </a:p>
      </dsp:txBody>
      <dsp:txXfrm>
        <a:off x="4089330" y="378787"/>
        <a:ext cx="1857722" cy="1114633"/>
      </dsp:txXfrm>
    </dsp:sp>
    <dsp:sp modelId="{090D829A-74F4-4F79-B06B-446480F76264}">
      <dsp:nvSpPr>
        <dsp:cNvPr id="0" name=""/>
        <dsp:cNvSpPr/>
      </dsp:nvSpPr>
      <dsp:spPr>
        <a:xfrm>
          <a:off x="6132824" y="378787"/>
          <a:ext cx="1857722" cy="1114633"/>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r-Latn-CS" sz="1700" kern="1200" dirty="0" smtClean="0"/>
            <a:t>Lokacije velikih poljoprivrednih apoteka</a:t>
          </a:r>
          <a:endParaRPr lang="sr-Latn-CS" sz="1700" kern="1200" dirty="0"/>
        </a:p>
      </dsp:txBody>
      <dsp:txXfrm>
        <a:off x="6132824" y="378787"/>
        <a:ext cx="1857722" cy="111463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0286D6-ABB8-4B6F-965C-EFFEA07B60D6}">
      <dsp:nvSpPr>
        <dsp:cNvPr id="0" name=""/>
        <dsp:cNvSpPr/>
      </dsp:nvSpPr>
      <dsp:spPr>
        <a:xfrm rot="16200000">
          <a:off x="603069" y="-554123"/>
          <a:ext cx="1746191" cy="2880309"/>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endParaRPr lang="sr-Latn-CS" sz="1800" kern="1200" dirty="0" smtClean="0"/>
        </a:p>
        <a:p>
          <a:pPr lvl="0" algn="l" defTabSz="800100">
            <a:lnSpc>
              <a:spcPct val="90000"/>
            </a:lnSpc>
            <a:spcBef>
              <a:spcPct val="0"/>
            </a:spcBef>
            <a:spcAft>
              <a:spcPct val="35000"/>
            </a:spcAft>
          </a:pPr>
          <a:r>
            <a:rPr lang="sr-Latn-CS" sz="1800" kern="1200" dirty="0" smtClean="0"/>
            <a:t>Ispiraju, razvrstavaju i prikupljaju ambalažu postupkom PRIMARNOG i SEKUNDARNOG razvrstavanja</a:t>
          </a:r>
          <a:endParaRPr lang="sr-Latn-CS" sz="1800" kern="1200" dirty="0"/>
        </a:p>
      </dsp:txBody>
      <dsp:txXfrm rot="16200000">
        <a:off x="821343" y="-772397"/>
        <a:ext cx="1309643" cy="2880309"/>
      </dsp:txXfrm>
    </dsp:sp>
    <dsp:sp modelId="{221C47A7-F31E-42B0-849D-5441409088A2}">
      <dsp:nvSpPr>
        <dsp:cNvPr id="0" name=""/>
        <dsp:cNvSpPr/>
      </dsp:nvSpPr>
      <dsp:spPr>
        <a:xfrm>
          <a:off x="4968530" y="8995"/>
          <a:ext cx="2952349" cy="1761952"/>
        </a:xfrm>
        <a:prstGeom prst="round1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sr-Latn-CS" sz="1800" kern="1200" dirty="0" smtClean="0"/>
            <a:t>Čuvaju ispranu i razvrstanu ambalažu do trenutka prikupljanja u vreme akcija Podoperatera u periodu                   JUN-JUL  i  NOV-DEC</a:t>
          </a:r>
          <a:endParaRPr lang="sr-Latn-CS" sz="1800" kern="1200" dirty="0"/>
        </a:p>
      </dsp:txBody>
      <dsp:txXfrm>
        <a:off x="4968530" y="8995"/>
        <a:ext cx="2952349" cy="1321464"/>
      </dsp:txXfrm>
    </dsp:sp>
    <dsp:sp modelId="{74FE253F-B622-4B86-A413-8A37BD98E648}">
      <dsp:nvSpPr>
        <dsp:cNvPr id="0" name=""/>
        <dsp:cNvSpPr/>
      </dsp:nvSpPr>
      <dsp:spPr>
        <a:xfrm rot="10800000">
          <a:off x="36010" y="3397323"/>
          <a:ext cx="2952309" cy="1728200"/>
        </a:xfrm>
        <a:prstGeom prst="round1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sr-Latn-CS" sz="1800" kern="1200" dirty="0" smtClean="0"/>
            <a:t>Koriste kese, stacionarne i mobilne kontejnere za privremeni smeštaj isprane i razvrstane ambalaže </a:t>
          </a:r>
          <a:endParaRPr lang="sr-Latn-CS" sz="1800" kern="1200" dirty="0"/>
        </a:p>
      </dsp:txBody>
      <dsp:txXfrm rot="10800000">
        <a:off x="36010" y="3829373"/>
        <a:ext cx="2952309" cy="1296150"/>
      </dsp:txXfrm>
    </dsp:sp>
    <dsp:sp modelId="{743CC29B-6C71-4955-BF3F-28B2A629EC0E}">
      <dsp:nvSpPr>
        <dsp:cNvPr id="0" name=""/>
        <dsp:cNvSpPr/>
      </dsp:nvSpPr>
      <dsp:spPr>
        <a:xfrm rot="5400000">
          <a:off x="5589632" y="2835325"/>
          <a:ext cx="1710184" cy="2952309"/>
        </a:xfrm>
        <a:prstGeom prst="round1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sr-Latn-CS" sz="1800" kern="1200" dirty="0" smtClean="0"/>
            <a:t>Ispunjavaju zakonsku obavezu i dobijaju potvrdu da su Podoperateru predali ambalažni otpad od SZB </a:t>
          </a:r>
          <a:endParaRPr lang="sr-Latn-CS" sz="1800" kern="1200" dirty="0"/>
        </a:p>
      </dsp:txBody>
      <dsp:txXfrm rot="5400000">
        <a:off x="5803405" y="3049098"/>
        <a:ext cx="1282638" cy="2952309"/>
      </dsp:txXfrm>
    </dsp:sp>
    <dsp:sp modelId="{D36AE226-C499-49DE-986F-C3E8F1CA6100}">
      <dsp:nvSpPr>
        <dsp:cNvPr id="0" name=""/>
        <dsp:cNvSpPr/>
      </dsp:nvSpPr>
      <dsp:spPr>
        <a:xfrm>
          <a:off x="2376267" y="1008108"/>
          <a:ext cx="3168344" cy="3024331"/>
        </a:xfrm>
        <a:prstGeom prst="roundRect">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sr-Latn-CS" sz="1800" kern="1200" dirty="0"/>
        </a:p>
      </dsp:txBody>
      <dsp:txXfrm>
        <a:off x="2376267" y="1008108"/>
        <a:ext cx="3168344" cy="302433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0F10C-249E-43EC-942C-983F784193CB}">
      <dsp:nvSpPr>
        <dsp:cNvPr id="0" name=""/>
        <dsp:cNvSpPr/>
      </dsp:nvSpPr>
      <dsp:spPr>
        <a:xfrm>
          <a:off x="1328547" y="1544571"/>
          <a:ext cx="1623780" cy="162378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Latn-CS" sz="1300" kern="1200" dirty="0" smtClean="0"/>
            <a:t>Veliki korisnici SZB</a:t>
          </a:r>
          <a:endParaRPr lang="sr-Latn-CS" sz="1300" kern="1200" dirty="0"/>
        </a:p>
      </dsp:txBody>
      <dsp:txXfrm>
        <a:off x="1328547" y="1544571"/>
        <a:ext cx="1623780" cy="1623780"/>
      </dsp:txXfrm>
    </dsp:sp>
    <dsp:sp modelId="{7CE989D8-FD2F-408C-B9CB-133378288F5A}">
      <dsp:nvSpPr>
        <dsp:cNvPr id="0" name=""/>
        <dsp:cNvSpPr/>
      </dsp:nvSpPr>
      <dsp:spPr>
        <a:xfrm>
          <a:off x="383802" y="1160768"/>
          <a:ext cx="1180931" cy="1180931"/>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Latn-CS" sz="1300" kern="1200" dirty="0" smtClean="0"/>
            <a:t>Veći korisnici SZB</a:t>
          </a:r>
          <a:endParaRPr lang="sr-Latn-CS" sz="1300" kern="1200" dirty="0"/>
        </a:p>
      </dsp:txBody>
      <dsp:txXfrm>
        <a:off x="383802" y="1160768"/>
        <a:ext cx="1180931" cy="1180931"/>
      </dsp:txXfrm>
    </dsp:sp>
    <dsp:sp modelId="{71432D2E-D838-491A-896D-833B990E775F}">
      <dsp:nvSpPr>
        <dsp:cNvPr id="0" name=""/>
        <dsp:cNvSpPr/>
      </dsp:nvSpPr>
      <dsp:spPr>
        <a:xfrm rot="20700000">
          <a:off x="1045244" y="346046"/>
          <a:ext cx="1157071" cy="1157071"/>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Latn-CS" sz="1300" kern="1200" dirty="0" smtClean="0"/>
            <a:t>Mali korisnici SZB</a:t>
          </a:r>
          <a:endParaRPr lang="sr-Latn-CS" sz="1300" kern="1200" dirty="0"/>
        </a:p>
      </dsp:txBody>
      <dsp:txXfrm>
        <a:off x="1299024" y="599826"/>
        <a:ext cx="649512" cy="649512"/>
      </dsp:txXfrm>
    </dsp:sp>
    <dsp:sp modelId="{ACF86864-2554-4A6F-A1B0-41F8610F225E}">
      <dsp:nvSpPr>
        <dsp:cNvPr id="0" name=""/>
        <dsp:cNvSpPr/>
      </dsp:nvSpPr>
      <dsp:spPr>
        <a:xfrm>
          <a:off x="1190562" y="1306922"/>
          <a:ext cx="2078438" cy="2078438"/>
        </a:xfrm>
        <a:prstGeom prst="circularArrow">
          <a:avLst>
            <a:gd name="adj1" fmla="val 4687"/>
            <a:gd name="adj2" fmla="val 299029"/>
            <a:gd name="adj3" fmla="val 2476726"/>
            <a:gd name="adj4" fmla="val 15949015"/>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1A5480A-388F-4081-BCF1-9DB49020A980}">
      <dsp:nvSpPr>
        <dsp:cNvPr id="0" name=""/>
        <dsp:cNvSpPr/>
      </dsp:nvSpPr>
      <dsp:spPr>
        <a:xfrm>
          <a:off x="174661" y="904803"/>
          <a:ext cx="1510115" cy="1510115"/>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412E7A-EA80-4994-A898-626B5C2692CA}">
      <dsp:nvSpPr>
        <dsp:cNvPr id="0" name=""/>
        <dsp:cNvSpPr/>
      </dsp:nvSpPr>
      <dsp:spPr>
        <a:xfrm>
          <a:off x="777602" y="97934"/>
          <a:ext cx="1628208" cy="1628208"/>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25835B-3929-4716-9FF6-26093D63F41E}">
      <dsp:nvSpPr>
        <dsp:cNvPr id="0" name=""/>
        <dsp:cNvSpPr/>
      </dsp:nvSpPr>
      <dsp:spPr>
        <a:xfrm>
          <a:off x="3307733" y="1451"/>
          <a:ext cx="905927"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Proizvođač SZB</a:t>
          </a:r>
          <a:endParaRPr lang="sr-Latn-CS" sz="1200" kern="1200" dirty="0"/>
        </a:p>
      </dsp:txBody>
      <dsp:txXfrm>
        <a:off x="3307733" y="1451"/>
        <a:ext cx="905927" cy="700038"/>
      </dsp:txXfrm>
    </dsp:sp>
    <dsp:sp modelId="{F4E6B138-88B9-4CE5-9A7D-7965244E9EC3}">
      <dsp:nvSpPr>
        <dsp:cNvPr id="0" name=""/>
        <dsp:cNvSpPr/>
      </dsp:nvSpPr>
      <dsp:spPr>
        <a:xfrm>
          <a:off x="1086559" y="37169"/>
          <a:ext cx="3899598" cy="3899598"/>
        </a:xfrm>
        <a:prstGeom prst="circularArrow">
          <a:avLst>
            <a:gd name="adj1" fmla="val 3501"/>
            <a:gd name="adj2" fmla="val 217064"/>
            <a:gd name="adj3" fmla="val 19118732"/>
            <a:gd name="adj4" fmla="val 18647730"/>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B08A359-2D41-4084-893A-2098E8861B7D}">
      <dsp:nvSpPr>
        <dsp:cNvPr id="0" name=""/>
        <dsp:cNvSpPr/>
      </dsp:nvSpPr>
      <dsp:spPr>
        <a:xfrm>
          <a:off x="4248482" y="884134"/>
          <a:ext cx="871912"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Distributivni </a:t>
          </a:r>
        </a:p>
        <a:p>
          <a:pPr lvl="0" algn="ctr" defTabSz="533400">
            <a:lnSpc>
              <a:spcPct val="90000"/>
            </a:lnSpc>
            <a:spcBef>
              <a:spcPct val="0"/>
            </a:spcBef>
            <a:spcAft>
              <a:spcPct val="35000"/>
            </a:spcAft>
          </a:pPr>
          <a:r>
            <a:rPr lang="sr-Latn-CS" sz="1200" kern="1200" dirty="0" smtClean="0"/>
            <a:t>Centar SZB</a:t>
          </a:r>
          <a:endParaRPr lang="sr-Latn-CS" sz="1200" kern="1200" dirty="0"/>
        </a:p>
      </dsp:txBody>
      <dsp:txXfrm>
        <a:off x="4248482" y="884134"/>
        <a:ext cx="871912" cy="700038"/>
      </dsp:txXfrm>
    </dsp:sp>
    <dsp:sp modelId="{3CAEA1D4-D403-4C12-BA27-B4744CC72E22}">
      <dsp:nvSpPr>
        <dsp:cNvPr id="0" name=""/>
        <dsp:cNvSpPr/>
      </dsp:nvSpPr>
      <dsp:spPr>
        <a:xfrm>
          <a:off x="1100614" y="216016"/>
          <a:ext cx="4011945" cy="3904745"/>
        </a:xfrm>
        <a:prstGeom prst="circularArrow">
          <a:avLst>
            <a:gd name="adj1" fmla="val 3501"/>
            <a:gd name="adj2" fmla="val 217064"/>
            <a:gd name="adj3" fmla="val 218928"/>
            <a:gd name="adj4" fmla="val 20464902"/>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8DE346-17AE-4DAA-80A2-A9284AACDB53}">
      <dsp:nvSpPr>
        <dsp:cNvPr id="0" name=""/>
        <dsp:cNvSpPr/>
      </dsp:nvSpPr>
      <dsp:spPr>
        <a:xfrm>
          <a:off x="4239679" y="2396304"/>
          <a:ext cx="1088910"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Poljoprivredni proizvođač</a:t>
          </a:r>
          <a:endParaRPr lang="sr-Latn-CS" sz="1200" kern="1200" dirty="0"/>
        </a:p>
      </dsp:txBody>
      <dsp:txXfrm>
        <a:off x="4239679" y="2396304"/>
        <a:ext cx="1088910" cy="700038"/>
      </dsp:txXfrm>
    </dsp:sp>
    <dsp:sp modelId="{578757AA-604A-4EEF-973D-BFFD27FE2D73}">
      <dsp:nvSpPr>
        <dsp:cNvPr id="0" name=""/>
        <dsp:cNvSpPr/>
      </dsp:nvSpPr>
      <dsp:spPr>
        <a:xfrm>
          <a:off x="1167957" y="-249861"/>
          <a:ext cx="4160637" cy="4282304"/>
        </a:xfrm>
        <a:prstGeom prst="circularArrow">
          <a:avLst>
            <a:gd name="adj1" fmla="val 3501"/>
            <a:gd name="adj2" fmla="val 217064"/>
            <a:gd name="adj3" fmla="val 2992037"/>
            <a:gd name="adj4" fmla="val 2518293"/>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E880FE-9AE3-4738-B793-20FEED0FB678}">
      <dsp:nvSpPr>
        <dsp:cNvPr id="0" name=""/>
        <dsp:cNvSpPr/>
      </dsp:nvSpPr>
      <dsp:spPr>
        <a:xfrm>
          <a:off x="3285566" y="3332409"/>
          <a:ext cx="1034909"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Sabirni </a:t>
          </a:r>
        </a:p>
        <a:p>
          <a:pPr lvl="0" algn="ctr" defTabSz="533400">
            <a:lnSpc>
              <a:spcPct val="90000"/>
            </a:lnSpc>
            <a:spcBef>
              <a:spcPct val="0"/>
            </a:spcBef>
            <a:spcAft>
              <a:spcPct val="35000"/>
            </a:spcAft>
          </a:pPr>
          <a:r>
            <a:rPr lang="sr-Latn-CS" sz="1200" kern="1200" dirty="0" smtClean="0"/>
            <a:t>centar Podoperatera</a:t>
          </a:r>
          <a:endParaRPr lang="sr-Latn-CS" sz="1200" kern="1200" dirty="0"/>
        </a:p>
      </dsp:txBody>
      <dsp:txXfrm>
        <a:off x="3285566" y="3332409"/>
        <a:ext cx="1034909" cy="700038"/>
      </dsp:txXfrm>
    </dsp:sp>
    <dsp:sp modelId="{6AF4301D-26E9-4286-8111-77490EE82FDD}">
      <dsp:nvSpPr>
        <dsp:cNvPr id="0" name=""/>
        <dsp:cNvSpPr/>
      </dsp:nvSpPr>
      <dsp:spPr>
        <a:xfrm>
          <a:off x="1288411" y="72315"/>
          <a:ext cx="3899598" cy="3899598"/>
        </a:xfrm>
        <a:prstGeom prst="circularArrow">
          <a:avLst>
            <a:gd name="adj1" fmla="val 3501"/>
            <a:gd name="adj2" fmla="val 217064"/>
            <a:gd name="adj3" fmla="val 6011099"/>
            <a:gd name="adj4" fmla="val 5309642"/>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A6A6512-DF62-402D-ABF0-FCE502CFC8E5}">
      <dsp:nvSpPr>
        <dsp:cNvPr id="0" name=""/>
        <dsp:cNvSpPr/>
      </dsp:nvSpPr>
      <dsp:spPr>
        <a:xfrm>
          <a:off x="2108271" y="3332409"/>
          <a:ext cx="700038"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Neopasan ambalažni  otpad od SZB</a:t>
          </a:r>
          <a:endParaRPr lang="sr-Latn-CS" sz="1200" kern="1200" dirty="0"/>
        </a:p>
      </dsp:txBody>
      <dsp:txXfrm>
        <a:off x="2108271" y="3332409"/>
        <a:ext cx="700038" cy="700038"/>
      </dsp:txXfrm>
    </dsp:sp>
    <dsp:sp modelId="{26D40DD1-5724-43F6-A85E-BBE87FE767E1}">
      <dsp:nvSpPr>
        <dsp:cNvPr id="0" name=""/>
        <dsp:cNvSpPr/>
      </dsp:nvSpPr>
      <dsp:spPr>
        <a:xfrm>
          <a:off x="1078984" y="8920"/>
          <a:ext cx="3899598" cy="3899598"/>
        </a:xfrm>
        <a:prstGeom prst="circularArrow">
          <a:avLst>
            <a:gd name="adj1" fmla="val 3501"/>
            <a:gd name="adj2" fmla="val 217064"/>
            <a:gd name="adj3" fmla="val 8332575"/>
            <a:gd name="adj4" fmla="val 7243235"/>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55B630-4880-4B7E-846A-7037C98684D2}">
      <dsp:nvSpPr>
        <dsp:cNvPr id="0" name=""/>
        <dsp:cNvSpPr/>
      </dsp:nvSpPr>
      <dsp:spPr>
        <a:xfrm>
          <a:off x="1056361" y="2355768"/>
          <a:ext cx="700038"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Latn-CS" sz="1300" kern="1200" dirty="0" smtClean="0"/>
            <a:t> Operater</a:t>
          </a:r>
          <a:endParaRPr lang="sr-Latn-CS" sz="1300" kern="1200" dirty="0"/>
        </a:p>
      </dsp:txBody>
      <dsp:txXfrm>
        <a:off x="1056361" y="2355768"/>
        <a:ext cx="700038" cy="700038"/>
      </dsp:txXfrm>
    </dsp:sp>
    <dsp:sp modelId="{9389BBBC-3E4C-452D-BFB6-550B6A53257E}">
      <dsp:nvSpPr>
        <dsp:cNvPr id="0" name=""/>
        <dsp:cNvSpPr/>
      </dsp:nvSpPr>
      <dsp:spPr>
        <a:xfrm>
          <a:off x="1121334" y="66424"/>
          <a:ext cx="3899598" cy="3899598"/>
        </a:xfrm>
        <a:prstGeom prst="circularArrow">
          <a:avLst>
            <a:gd name="adj1" fmla="val 3501"/>
            <a:gd name="adj2" fmla="val 217064"/>
            <a:gd name="adj3" fmla="val 11234624"/>
            <a:gd name="adj4" fmla="val 10148312"/>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048EB7-5575-4D73-A5EC-3032C6752E69}">
      <dsp:nvSpPr>
        <dsp:cNvPr id="0" name=""/>
        <dsp:cNvSpPr/>
      </dsp:nvSpPr>
      <dsp:spPr>
        <a:xfrm>
          <a:off x="1056361" y="976641"/>
          <a:ext cx="700038"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r-Latn-CS" sz="1300" kern="1200" dirty="0" smtClean="0"/>
            <a:t>Reciklažni centar</a:t>
          </a:r>
          <a:endParaRPr lang="sr-Latn-CS" sz="1300" kern="1200" dirty="0"/>
        </a:p>
      </dsp:txBody>
      <dsp:txXfrm>
        <a:off x="1056361" y="976641"/>
        <a:ext cx="700038" cy="700038"/>
      </dsp:txXfrm>
    </dsp:sp>
    <dsp:sp modelId="{5B09EF7C-88DD-44FE-8838-436C3B374E9C}">
      <dsp:nvSpPr>
        <dsp:cNvPr id="0" name=""/>
        <dsp:cNvSpPr/>
      </dsp:nvSpPr>
      <dsp:spPr>
        <a:xfrm>
          <a:off x="1121334" y="66424"/>
          <a:ext cx="3899598" cy="3899598"/>
        </a:xfrm>
        <a:prstGeom prst="circularArrow">
          <a:avLst>
            <a:gd name="adj1" fmla="val 3501"/>
            <a:gd name="adj2" fmla="val 217064"/>
            <a:gd name="adj3" fmla="val 13480332"/>
            <a:gd name="adj4" fmla="val 12914102"/>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F74ED5-1EDF-4400-9836-0636CD25FF9F}">
      <dsp:nvSpPr>
        <dsp:cNvPr id="0" name=""/>
        <dsp:cNvSpPr/>
      </dsp:nvSpPr>
      <dsp:spPr>
        <a:xfrm>
          <a:off x="1872208" y="1451"/>
          <a:ext cx="1018724" cy="70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r-Latn-CS" sz="1200" kern="1200" dirty="0" smtClean="0"/>
            <a:t>Proizvođač ambalaže</a:t>
          </a:r>
          <a:endParaRPr lang="sr-Latn-CS" sz="1200" kern="1200" dirty="0"/>
        </a:p>
      </dsp:txBody>
      <dsp:txXfrm>
        <a:off x="1872208" y="1451"/>
        <a:ext cx="1018724" cy="700038"/>
      </dsp:txXfrm>
    </dsp:sp>
    <dsp:sp modelId="{FC2C8E75-4171-4F0C-899B-02BF1780F83F}">
      <dsp:nvSpPr>
        <dsp:cNvPr id="0" name=""/>
        <dsp:cNvSpPr/>
      </dsp:nvSpPr>
      <dsp:spPr>
        <a:xfrm>
          <a:off x="1121334" y="66424"/>
          <a:ext cx="3899598" cy="3899598"/>
        </a:xfrm>
        <a:prstGeom prst="circularArrow">
          <a:avLst>
            <a:gd name="adj1" fmla="val 3501"/>
            <a:gd name="adj2" fmla="val 217064"/>
            <a:gd name="adj3" fmla="val 16435636"/>
            <a:gd name="adj4" fmla="val 15855631"/>
            <a:gd name="adj5" fmla="val 40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D370F3-5FFF-4E8C-8024-FC8B4FE64CF6}">
      <dsp:nvSpPr>
        <dsp:cNvPr id="0" name=""/>
        <dsp:cNvSpPr/>
      </dsp:nvSpPr>
      <dsp:spPr>
        <a:xfrm>
          <a:off x="0" y="3427"/>
          <a:ext cx="8429684" cy="7792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sr-Latn-CS" sz="1400" b="1" kern="1200" dirty="0" smtClean="0"/>
            <a:t>Eko Model je rezultat opredeljenosti proizvođača sredstava za zaštitu bilja Galenika Firofarmacija A.D. da suštinski reši problem otpadne ambalaže od SZB formiranjem podoperatera ENVIPACK d.o.o. Beograd.</a:t>
          </a:r>
          <a:endParaRPr lang="sr-Latn-CS" sz="1400" b="1" kern="1200" dirty="0"/>
        </a:p>
      </dsp:txBody>
      <dsp:txXfrm>
        <a:off x="0" y="3427"/>
        <a:ext cx="8429684" cy="779220"/>
      </dsp:txXfrm>
    </dsp:sp>
    <dsp:sp modelId="{D9B9B786-31C7-4F1E-AB98-99BA8DAD413D}">
      <dsp:nvSpPr>
        <dsp:cNvPr id="0" name=""/>
        <dsp:cNvSpPr/>
      </dsp:nvSpPr>
      <dsp:spPr>
        <a:xfrm>
          <a:off x="0" y="889207"/>
          <a:ext cx="8429684" cy="779220"/>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sr-Latn-CS" sz="1400" b="1" kern="1200" dirty="0" smtClean="0"/>
            <a:t>Podoperater  je neophodna karika u lancu upravljanja opasnim i neopasnim ambalažnim opadom od SZB </a:t>
          </a:r>
          <a:endParaRPr lang="sr-Latn-CS" sz="1400" b="1" kern="1200" dirty="0"/>
        </a:p>
      </dsp:txBody>
      <dsp:txXfrm>
        <a:off x="0" y="889207"/>
        <a:ext cx="8429684" cy="779220"/>
      </dsp:txXfrm>
    </dsp:sp>
    <dsp:sp modelId="{9692F15F-485A-4880-974E-685DE92780ED}">
      <dsp:nvSpPr>
        <dsp:cNvPr id="0" name=""/>
        <dsp:cNvSpPr/>
      </dsp:nvSpPr>
      <dsp:spPr>
        <a:xfrm>
          <a:off x="0" y="1774987"/>
          <a:ext cx="8429684" cy="779220"/>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sr-Latn-CS" sz="1400" b="1" kern="1200" dirty="0" smtClean="0"/>
            <a:t>Eko Model nudi praktično rešenje zbrinjavanja i upravljanja ambalažnim otpadom od SZB prema postojećim zakonskim propisima na celokupnoj teritoriji Republike Srbije.</a:t>
          </a:r>
          <a:endParaRPr lang="sr-Latn-CS" sz="1400" b="1" kern="1200" dirty="0"/>
        </a:p>
      </dsp:txBody>
      <dsp:txXfrm>
        <a:off x="0" y="1774987"/>
        <a:ext cx="8429684" cy="779220"/>
      </dsp:txXfrm>
    </dsp:sp>
    <dsp:sp modelId="{65616DFE-8396-4A2D-9130-0F79F2A4445B}">
      <dsp:nvSpPr>
        <dsp:cNvPr id="0" name=""/>
        <dsp:cNvSpPr/>
      </dsp:nvSpPr>
      <dsp:spPr>
        <a:xfrm>
          <a:off x="0" y="2660767"/>
          <a:ext cx="8429684" cy="779220"/>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sr-Latn-CS" sz="1400" b="1" kern="1200" dirty="0" smtClean="0"/>
            <a:t>Ulaskom u sistem upravljanja ambalažnim otpadom od SZB u skladu sa Eko Modelom, svim klijentima podoperatera ENVIPACK (proizvođači, uvoznici, punioci i distributeri SZB) je omogućeno da snize troškove zbrinjavanja opasnog otpada i elegantno i praktično ispune zakonske obaveze</a:t>
          </a:r>
          <a:endParaRPr lang="sr-Latn-CS" sz="1400" b="1" kern="1200" dirty="0"/>
        </a:p>
      </dsp:txBody>
      <dsp:txXfrm>
        <a:off x="0" y="2660767"/>
        <a:ext cx="8429684" cy="779220"/>
      </dsp:txXfrm>
    </dsp:sp>
    <dsp:sp modelId="{E81E9EBC-6A5C-41F8-8D61-137EF11A0489}">
      <dsp:nvSpPr>
        <dsp:cNvPr id="0" name=""/>
        <dsp:cNvSpPr/>
      </dsp:nvSpPr>
      <dsp:spPr>
        <a:xfrm>
          <a:off x="0" y="3546547"/>
          <a:ext cx="8429684" cy="779220"/>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sr-Latn-CS" sz="1400" b="1" kern="1200" dirty="0" smtClean="0"/>
            <a:t>Eko Model pruža mogućnost krajnjim korisnicima proizvoda da maksimalno iskoriste sredstva za zaštitu i prehranu bilja, pravilno postupaju sa ambalažnim otpadom i da  nastali ambalažni otpad na adekvatan način odlažu.</a:t>
          </a:r>
          <a:endParaRPr lang="en-US" sz="1400" b="1" kern="1200" dirty="0"/>
        </a:p>
      </dsp:txBody>
      <dsp:txXfrm>
        <a:off x="0" y="3546547"/>
        <a:ext cx="8429684" cy="779220"/>
      </dsp:txXfrm>
    </dsp:sp>
    <dsp:sp modelId="{AB757ACC-E38E-49A1-A75A-910AA086B285}">
      <dsp:nvSpPr>
        <dsp:cNvPr id="0" name=""/>
        <dsp:cNvSpPr/>
      </dsp:nvSpPr>
      <dsp:spPr>
        <a:xfrm>
          <a:off x="0" y="4432327"/>
          <a:ext cx="8429684" cy="7792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sr-Latn-CS" sz="1400" b="1" kern="1200" dirty="0" smtClean="0"/>
            <a:t>Nastao na iskustvu i praktičnim primerima i rezultatima potvrđenih sistema upravljanja ambalažnim otpadom od SZB zemalja EU, predstavljeni Eko Model čini polaznu osnovu za unapređenje ekološke svesti u Srbiji i korak dalje u odnosu na dosadašnju praksu</a:t>
          </a:r>
          <a:endParaRPr lang="sr-Latn-CS" sz="1400" b="1" kern="1200" dirty="0"/>
        </a:p>
      </dsp:txBody>
      <dsp:txXfrm>
        <a:off x="0" y="4432327"/>
        <a:ext cx="8429684" cy="7792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CS"/>
          </a:p>
        </p:txBody>
      </p:sp>
      <p:sp>
        <p:nvSpPr>
          <p:cNvPr id="4" name="Date Placeholder 3"/>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CFC76-A58F-4E3A-A08A-7DBAA918387F}" type="datetimeFigureOut">
              <a:rPr lang="sr-Latn-CS" smtClean="0"/>
              <a:pPr/>
              <a:t>17.9.2012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FE71DFA-0AA4-4356-8DD4-645AFF87E6C4}" type="slidenum">
              <a:rPr lang="sr-Latn-CS" smtClean="0"/>
              <a:pPr/>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C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CFC76-A58F-4E3A-A08A-7DBAA918387F}" type="datetimeFigureOut">
              <a:rPr lang="sr-Latn-CS" smtClean="0"/>
              <a:pPr/>
              <a:t>17.9.2012</a:t>
            </a:fld>
            <a:endParaRPr lang="sr-Latn-C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C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71DFA-0AA4-4356-8DD4-645AFF87E6C4}" type="slidenum">
              <a:rPr lang="sr-Latn-CS" smtClean="0"/>
              <a:pPr/>
              <a:t>‹#›</a:t>
            </a:fld>
            <a:endParaRPr lang="sr-Latn-C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diagramQuickStyle" Target="../diagrams/quickStyle8.xml"/><Relationship Id="rId3" Type="http://schemas.openxmlformats.org/officeDocument/2006/relationships/image" Target="../media/image19.gif"/><Relationship Id="rId21" Type="http://schemas.openxmlformats.org/officeDocument/2006/relationships/image" Target="../media/image4.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diagramLayout" Target="../diagrams/layout8.xml"/><Relationship Id="rId2" Type="http://schemas.openxmlformats.org/officeDocument/2006/relationships/image" Target="../media/image18.gif"/><Relationship Id="rId16" Type="http://schemas.openxmlformats.org/officeDocument/2006/relationships/diagramData" Target="../diagrams/data8.xml"/><Relationship Id="rId20" Type="http://schemas.microsoft.com/office/2007/relationships/diagramDrawing" Target="../diagrams/drawing8.xml"/><Relationship Id="rId1" Type="http://schemas.openxmlformats.org/officeDocument/2006/relationships/slideLayout" Target="../slideLayouts/slideLayout2.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jpeg"/><Relationship Id="rId19" Type="http://schemas.openxmlformats.org/officeDocument/2006/relationships/diagramColors" Target="../diagrams/colors8.xml"/><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gif"/><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gif"/><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diagramData" Target="../diagrams/data5.xml"/><Relationship Id="rId16"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12.jpeg"/><Relationship Id="rId5" Type="http://schemas.openxmlformats.org/officeDocument/2006/relationships/diagramColors" Target="../diagrams/colors5.xml"/><Relationship Id="rId15" Type="http://schemas.openxmlformats.org/officeDocument/2006/relationships/image" Target="../media/image4.gif"/><Relationship Id="rId10" Type="http://schemas.openxmlformats.org/officeDocument/2006/relationships/image" Target="../media/image11.jpeg"/><Relationship Id="rId4" Type="http://schemas.openxmlformats.org/officeDocument/2006/relationships/diagramQuickStyle" Target="../diagrams/quickStyle5.xml"/><Relationship Id="rId9" Type="http://schemas.openxmlformats.org/officeDocument/2006/relationships/image" Target="../media/image10.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4.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3419872" y="764704"/>
            <a:ext cx="5616624" cy="1470025"/>
          </a:xfrm>
        </p:spPr>
        <p:txBody>
          <a:bodyPr>
            <a:normAutofit fontScale="90000"/>
          </a:bodyPr>
          <a:lstStyle/>
          <a:p>
            <a:pPr algn="r"/>
            <a:r>
              <a:rPr lang="sr-Latn-CS" sz="4000" b="1" dirty="0" smtClean="0">
                <a:solidFill>
                  <a:schemeClr val="bg1">
                    <a:lumMod val="95000"/>
                  </a:schemeClr>
                </a:solidFill>
              </a:rPr>
              <a:t>EKO MODEL  </a:t>
            </a:r>
            <a:br>
              <a:rPr lang="sr-Latn-CS" sz="4000" b="1" dirty="0" smtClean="0">
                <a:solidFill>
                  <a:schemeClr val="bg1">
                    <a:lumMod val="95000"/>
                  </a:schemeClr>
                </a:solidFill>
              </a:rPr>
            </a:br>
            <a:r>
              <a:rPr lang="sr-Latn-CS" sz="2900" dirty="0" smtClean="0">
                <a:solidFill>
                  <a:schemeClr val="bg1">
                    <a:lumMod val="95000"/>
                  </a:schemeClr>
                </a:solidFill>
              </a:rPr>
              <a:t>upravljanja ambalažnim otpadom od sredstava za zaštitu bilja (SZB) </a:t>
            </a:r>
            <a:endParaRPr lang="sr-Latn-CS" sz="2900" dirty="0">
              <a:solidFill>
                <a:schemeClr val="bg1">
                  <a:lumMod val="95000"/>
                </a:schemeClr>
              </a:solidFill>
            </a:endParaRPr>
          </a:p>
        </p:txBody>
      </p:sp>
      <p:sp>
        <p:nvSpPr>
          <p:cNvPr id="8" name="Subtitle 7"/>
          <p:cNvSpPr>
            <a:spLocks noGrp="1"/>
          </p:cNvSpPr>
          <p:nvPr>
            <p:ph type="subTitle" idx="1"/>
          </p:nvPr>
        </p:nvSpPr>
        <p:spPr>
          <a:xfrm>
            <a:off x="6444208" y="2132856"/>
            <a:ext cx="2592288" cy="432048"/>
          </a:xfrm>
        </p:spPr>
        <p:txBody>
          <a:bodyPr>
            <a:normAutofit/>
          </a:bodyPr>
          <a:lstStyle/>
          <a:p>
            <a:pPr algn="r"/>
            <a:r>
              <a:rPr lang="sr-Latn-CS" sz="2000" b="1" dirty="0" smtClean="0">
                <a:solidFill>
                  <a:srgbClr val="92D050"/>
                </a:solidFill>
              </a:rPr>
              <a:t>Januar 2012</a:t>
            </a:r>
            <a:endParaRPr lang="sr-Latn-CS" sz="2000" b="1" dirty="0">
              <a:solidFill>
                <a:srgbClr val="92D050"/>
              </a:solidFill>
            </a:endParaRPr>
          </a:p>
        </p:txBody>
      </p:sp>
      <p:sp>
        <p:nvSpPr>
          <p:cNvPr id="11" name="Text Box 8"/>
          <p:cNvSpPr txBox="1">
            <a:spLocks noChangeArrowheads="1"/>
          </p:cNvSpPr>
          <p:nvPr/>
        </p:nvSpPr>
        <p:spPr bwMode="auto">
          <a:xfrm>
            <a:off x="5857884" y="2564904"/>
            <a:ext cx="3250620" cy="553998"/>
          </a:xfrm>
          <a:prstGeom prst="rect">
            <a:avLst/>
          </a:prstGeom>
          <a:noFill/>
          <a:ln w="9525">
            <a:noFill/>
            <a:miter lim="800000"/>
            <a:headEnd/>
            <a:tailEnd/>
          </a:ln>
          <a:effectLst/>
        </p:spPr>
        <p:txBody>
          <a:bodyPr wrap="square">
            <a:spAutoFit/>
          </a:bodyPr>
          <a:lstStyle/>
          <a:p>
            <a:pPr>
              <a:spcBef>
                <a:spcPct val="50000"/>
              </a:spcBef>
            </a:pPr>
            <a:r>
              <a:rPr lang="sr-Latn-CS" sz="1200" dirty="0" smtClean="0">
                <a:solidFill>
                  <a:schemeClr val="bg1">
                    <a:lumMod val="65000"/>
                  </a:schemeClr>
                </a:solidFill>
                <a:latin typeface="Calibri" pitchFamily="34" charset="0"/>
              </a:rPr>
              <a:t>Autori:  </a:t>
            </a:r>
            <a:r>
              <a:rPr lang="sr-Latn-CS" sz="1200" b="1" dirty="0" smtClean="0">
                <a:solidFill>
                  <a:schemeClr val="bg1">
                    <a:lumMod val="65000"/>
                  </a:schemeClr>
                </a:solidFill>
                <a:latin typeface="Calibri" pitchFamily="34" charset="0"/>
              </a:rPr>
              <a:t>Aleksandar Šošević</a:t>
            </a:r>
            <a:r>
              <a:rPr lang="sr-Latn-CS" sz="1200" dirty="0" smtClean="0">
                <a:solidFill>
                  <a:schemeClr val="bg1">
                    <a:lumMod val="65000"/>
                  </a:schemeClr>
                </a:solidFill>
                <a:latin typeface="Calibri" pitchFamily="34" charset="0"/>
              </a:rPr>
              <a:t>, </a:t>
            </a:r>
            <a:r>
              <a:rPr lang="sr-Latn-CS" sz="1000" dirty="0" smtClean="0">
                <a:solidFill>
                  <a:schemeClr val="bg1">
                    <a:lumMod val="65000"/>
                  </a:schemeClr>
                </a:solidFill>
                <a:latin typeface="Calibri" pitchFamily="34" charset="0"/>
              </a:rPr>
              <a:t>Mast.inž.tehnologije</a:t>
            </a:r>
          </a:p>
          <a:p>
            <a:pPr>
              <a:spcBef>
                <a:spcPct val="50000"/>
              </a:spcBef>
            </a:pPr>
            <a:r>
              <a:rPr lang="sr-Latn-CS" sz="1200" dirty="0" smtClean="0">
                <a:solidFill>
                  <a:schemeClr val="bg1">
                    <a:lumMod val="65000"/>
                  </a:schemeClr>
                </a:solidFill>
                <a:latin typeface="Calibri" pitchFamily="34" charset="0"/>
              </a:rPr>
              <a:t>              </a:t>
            </a:r>
            <a:r>
              <a:rPr lang="sr-Latn-CS" sz="1200" b="1" dirty="0" smtClean="0">
                <a:solidFill>
                  <a:schemeClr val="bg1">
                    <a:lumMod val="65000"/>
                  </a:schemeClr>
                </a:solidFill>
                <a:latin typeface="Calibri" pitchFamily="34" charset="0"/>
              </a:rPr>
              <a:t>Aleksandra Gabaldo</a:t>
            </a:r>
            <a:r>
              <a:rPr lang="sr-Latn-CS" sz="1200" dirty="0" smtClean="0">
                <a:solidFill>
                  <a:schemeClr val="bg1">
                    <a:lumMod val="65000"/>
                  </a:schemeClr>
                </a:solidFill>
                <a:latin typeface="Calibri" pitchFamily="34" charset="0"/>
              </a:rPr>
              <a:t>, </a:t>
            </a:r>
            <a:r>
              <a:rPr lang="sr-Latn-CS" sz="1000" dirty="0" smtClean="0">
                <a:solidFill>
                  <a:schemeClr val="bg1">
                    <a:lumMod val="65000"/>
                  </a:schemeClr>
                </a:solidFill>
                <a:latin typeface="Calibri" pitchFamily="34" charset="0"/>
              </a:rPr>
              <a:t>Dipl.inž.organizac.nauk.</a:t>
            </a:r>
            <a:endParaRPr lang="en-US" sz="1000" dirty="0">
              <a:solidFill>
                <a:schemeClr val="bg1">
                  <a:lumMod val="65000"/>
                </a:schemeClr>
              </a:solidFill>
              <a:latin typeface="Calibri" pitchFamily="34" charset="0"/>
            </a:endParaRPr>
          </a:p>
        </p:txBody>
      </p:sp>
      <p:grpSp>
        <p:nvGrpSpPr>
          <p:cNvPr id="2" name="Group 12"/>
          <p:cNvGrpSpPr/>
          <p:nvPr/>
        </p:nvGrpSpPr>
        <p:grpSpPr>
          <a:xfrm>
            <a:off x="0" y="0"/>
            <a:ext cx="9144000" cy="476672"/>
            <a:chOff x="0" y="0"/>
            <a:chExt cx="9144000" cy="476672"/>
          </a:xfrm>
        </p:grpSpPr>
        <p:pic>
          <p:nvPicPr>
            <p:cNvPr id="9" name="Picture 8" descr="galenika-fitofarmacijaa.d._logo_40.jpg"/>
            <p:cNvPicPr>
              <a:picLocks noChangeAspect="1"/>
            </p:cNvPicPr>
            <p:nvPr/>
          </p:nvPicPr>
          <p:blipFill>
            <a:blip r:embed="rId3" cstate="print"/>
            <a:stretch>
              <a:fillRect/>
            </a:stretch>
          </p:blipFill>
          <p:spPr>
            <a:xfrm>
              <a:off x="0" y="0"/>
              <a:ext cx="3858201" cy="476672"/>
            </a:xfrm>
            <a:prstGeom prst="rect">
              <a:avLst/>
            </a:prstGeom>
          </p:spPr>
        </p:pic>
        <p:sp>
          <p:nvSpPr>
            <p:cNvPr id="12" name="Rectangle 11"/>
            <p:cNvSpPr/>
            <p:nvPr/>
          </p:nvSpPr>
          <p:spPr>
            <a:xfrm>
              <a:off x="3851920" y="0"/>
              <a:ext cx="5292080" cy="476672"/>
            </a:xfrm>
            <a:prstGeom prst="rect">
              <a:avLst/>
            </a:prstGeom>
            <a:gradFill flip="none" rotWithShape="1">
              <a:gsLst>
                <a:gs pos="0">
                  <a:schemeClr val="bg1"/>
                </a:gs>
                <a:gs pos="50000">
                  <a:srgbClr val="9CB86E"/>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grpSp>
      <p:pic>
        <p:nvPicPr>
          <p:cNvPr id="10" name="Picture 9" descr="Logo-ENVIPACK-New.gif"/>
          <p:cNvPicPr>
            <a:picLocks noChangeAspect="1"/>
          </p:cNvPicPr>
          <p:nvPr/>
        </p:nvPicPr>
        <p:blipFill>
          <a:blip r:embed="rId4" cstate="print"/>
          <a:stretch>
            <a:fillRect/>
          </a:stretch>
        </p:blipFill>
        <p:spPr>
          <a:xfrm>
            <a:off x="6610381" y="5857897"/>
            <a:ext cx="2462213" cy="714375"/>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stributivni centar.gif"/>
          <p:cNvPicPr>
            <a:picLocks noChangeAspect="1"/>
          </p:cNvPicPr>
          <p:nvPr/>
        </p:nvPicPr>
        <p:blipFill>
          <a:blip r:embed="rId2" cstate="print">
            <a:lum bright="-11000" contrast="6000"/>
          </a:blip>
          <a:stretch>
            <a:fillRect/>
          </a:stretch>
        </p:blipFill>
        <p:spPr>
          <a:xfrm>
            <a:off x="5614401" y="1988840"/>
            <a:ext cx="1261855" cy="864096"/>
          </a:xfrm>
          <a:prstGeom prst="rect">
            <a:avLst/>
          </a:prstGeom>
        </p:spPr>
      </p:pic>
      <p:sp>
        <p:nvSpPr>
          <p:cNvPr id="12" name="Title 1"/>
          <p:cNvSpPr txBox="1">
            <a:spLocks/>
          </p:cNvSpPr>
          <p:nvPr/>
        </p:nvSpPr>
        <p:spPr>
          <a:xfrm>
            <a:off x="0" y="0"/>
            <a:ext cx="9144000" cy="49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r-Latn-CS" sz="1600" b="1" i="0" u="none" strike="noStrike" kern="1200" cap="none" spc="0" normalizeH="0" baseline="0" noProof="0" dirty="0" smtClean="0">
                <a:ln>
                  <a:noFill/>
                </a:ln>
                <a:solidFill>
                  <a:srgbClr val="74B230"/>
                </a:solidFill>
                <a:effectLst/>
                <a:uLnTx/>
                <a:uFillTx/>
                <a:latin typeface="+mj-lt"/>
                <a:ea typeface="+mj-ea"/>
                <a:cs typeface="+mj-cs"/>
              </a:rPr>
              <a:t>“Životni ciklus” ambalaže</a:t>
            </a:r>
            <a:r>
              <a:rPr kumimoji="0" lang="sr-Latn-CS" sz="1600" b="1" i="0" u="none" strike="noStrike" kern="1200" cap="none" spc="0" normalizeH="0" noProof="0" dirty="0" smtClean="0">
                <a:ln>
                  <a:noFill/>
                </a:ln>
                <a:solidFill>
                  <a:srgbClr val="74B230"/>
                </a:solidFill>
                <a:effectLst/>
                <a:uLnTx/>
                <a:uFillTx/>
                <a:latin typeface="+mj-lt"/>
                <a:ea typeface="+mj-ea"/>
                <a:cs typeface="+mj-cs"/>
              </a:rPr>
              <a:t> od SZB koji uključuje </a:t>
            </a:r>
            <a:r>
              <a:rPr kumimoji="0" lang="sr-Latn-CS" sz="1600" b="1" i="0" u="none" strike="noStrike" kern="1200" cap="none" spc="0" normalizeH="0" baseline="0" noProof="0" dirty="0" smtClean="0">
                <a:ln>
                  <a:noFill/>
                </a:ln>
                <a:solidFill>
                  <a:srgbClr val="74B230"/>
                </a:solidFill>
                <a:effectLst/>
                <a:uLnTx/>
                <a:uFillTx/>
                <a:latin typeface="+mj-lt"/>
                <a:ea typeface="+mj-ea"/>
                <a:cs typeface="+mj-cs"/>
              </a:rPr>
              <a:t>PODOPERATERA u sistem upravljanja </a:t>
            </a:r>
            <a:r>
              <a:rPr kumimoji="0" lang="sr-Latn-CS" sz="1600" b="1" i="0" u="none" strike="noStrike" kern="1200" cap="none" spc="0" normalizeH="0" noProof="0" dirty="0" smtClean="0">
                <a:ln>
                  <a:noFill/>
                </a:ln>
                <a:solidFill>
                  <a:srgbClr val="74B230"/>
                </a:solidFill>
                <a:effectLst/>
                <a:uLnTx/>
                <a:uFillTx/>
                <a:latin typeface="+mj-lt"/>
                <a:ea typeface="+mj-ea"/>
                <a:cs typeface="+mj-cs"/>
              </a:rPr>
              <a:t>otpadom od SZB</a:t>
            </a:r>
            <a:endParaRPr kumimoji="0" lang="sr-Latn-CS" sz="1600" b="0" i="0" u="none" strike="noStrike" kern="1200" cap="none" spc="0" normalizeH="0" baseline="0" noProof="0" dirty="0">
              <a:ln>
                <a:noFill/>
              </a:ln>
              <a:solidFill>
                <a:srgbClr val="74B230"/>
              </a:solidFill>
              <a:effectLst/>
              <a:uLnTx/>
              <a:uFillTx/>
              <a:latin typeface="+mj-lt"/>
              <a:ea typeface="+mj-ea"/>
              <a:cs typeface="+mj-cs"/>
            </a:endParaRPr>
          </a:p>
        </p:txBody>
      </p:sp>
      <p:grpSp>
        <p:nvGrpSpPr>
          <p:cNvPr id="2" name="Group 20"/>
          <p:cNvGrpSpPr/>
          <p:nvPr/>
        </p:nvGrpSpPr>
        <p:grpSpPr>
          <a:xfrm>
            <a:off x="5796135" y="3429000"/>
            <a:ext cx="1368153" cy="1105668"/>
            <a:chOff x="6804247" y="2492896"/>
            <a:chExt cx="1755707" cy="1321692"/>
          </a:xfrm>
        </p:grpSpPr>
        <p:pic>
          <p:nvPicPr>
            <p:cNvPr id="18" name="Picture 17" descr="farm.gif"/>
            <p:cNvPicPr>
              <a:picLocks noChangeAspect="1"/>
            </p:cNvPicPr>
            <p:nvPr/>
          </p:nvPicPr>
          <p:blipFill>
            <a:blip r:embed="rId3" cstate="print"/>
            <a:stretch>
              <a:fillRect/>
            </a:stretch>
          </p:blipFill>
          <p:spPr>
            <a:xfrm>
              <a:off x="6804247" y="2492896"/>
              <a:ext cx="1488723" cy="1219335"/>
            </a:xfrm>
            <a:prstGeom prst="rect">
              <a:avLst/>
            </a:prstGeom>
          </p:spPr>
        </p:pic>
        <p:pic>
          <p:nvPicPr>
            <p:cNvPr id="1027" name="Picture 3" descr="D:\!!SA D DISKA\Private data\Ambalaža i ambalažni otpad EKOSTAR PAK\FITOFARMACIJA\GALENIKA FITOFARMACIJA\Radni\Projekat GREENSPACE\Prezentacija FITOFARMACIJA\Slike prezentacija\farmer.gif"/>
            <p:cNvPicPr>
              <a:picLocks noChangeAspect="1" noChangeArrowheads="1" noCrop="1"/>
            </p:cNvPicPr>
            <p:nvPr/>
          </p:nvPicPr>
          <p:blipFill>
            <a:blip r:embed="rId4" cstate="print"/>
            <a:srcRect/>
            <a:stretch>
              <a:fillRect/>
            </a:stretch>
          </p:blipFill>
          <p:spPr bwMode="auto">
            <a:xfrm>
              <a:off x="7524328" y="2852936"/>
              <a:ext cx="1035626" cy="961652"/>
            </a:xfrm>
            <a:prstGeom prst="rect">
              <a:avLst/>
            </a:prstGeom>
            <a:noFill/>
          </p:spPr>
        </p:pic>
      </p:grpSp>
      <p:pic>
        <p:nvPicPr>
          <p:cNvPr id="17" name="Picture 16" descr="Sabirni centar.gif"/>
          <p:cNvPicPr>
            <a:picLocks noChangeAspect="1"/>
          </p:cNvPicPr>
          <p:nvPr/>
        </p:nvPicPr>
        <p:blipFill>
          <a:blip r:embed="rId5" cstate="print">
            <a:lum bright="-2000"/>
          </a:blip>
          <a:stretch>
            <a:fillRect/>
          </a:stretch>
        </p:blipFill>
        <p:spPr>
          <a:xfrm>
            <a:off x="467544" y="3618731"/>
            <a:ext cx="1093633" cy="962397"/>
          </a:xfrm>
          <a:prstGeom prst="rect">
            <a:avLst/>
          </a:prstGeom>
        </p:spPr>
      </p:pic>
      <p:pic>
        <p:nvPicPr>
          <p:cNvPr id="20" name="Picture 19" descr="ACF3.gif"/>
          <p:cNvPicPr>
            <a:picLocks noChangeAspect="1"/>
          </p:cNvPicPr>
          <p:nvPr/>
        </p:nvPicPr>
        <p:blipFill>
          <a:blip r:embed="rId6" cstate="print"/>
          <a:stretch>
            <a:fillRect/>
          </a:stretch>
        </p:blipFill>
        <p:spPr>
          <a:xfrm>
            <a:off x="3995936" y="260648"/>
            <a:ext cx="1904999" cy="1300162"/>
          </a:xfrm>
          <a:prstGeom prst="rect">
            <a:avLst/>
          </a:prstGeom>
        </p:spPr>
      </p:pic>
      <p:pic>
        <p:nvPicPr>
          <p:cNvPr id="23" name="Picture 22" descr="Fabrika SZB.gif"/>
          <p:cNvPicPr>
            <a:picLocks noChangeAspect="1"/>
          </p:cNvPicPr>
          <p:nvPr/>
        </p:nvPicPr>
        <p:blipFill>
          <a:blip r:embed="rId7" cstate="print"/>
          <a:stretch>
            <a:fillRect/>
          </a:stretch>
        </p:blipFill>
        <p:spPr>
          <a:xfrm>
            <a:off x="1835696" y="900719"/>
            <a:ext cx="864096" cy="800089"/>
          </a:xfrm>
          <a:prstGeom prst="rect">
            <a:avLst/>
          </a:prstGeom>
        </p:spPr>
      </p:pic>
      <p:grpSp>
        <p:nvGrpSpPr>
          <p:cNvPr id="3" name="Group 28"/>
          <p:cNvGrpSpPr/>
          <p:nvPr/>
        </p:nvGrpSpPr>
        <p:grpSpPr>
          <a:xfrm>
            <a:off x="683568" y="2060848"/>
            <a:ext cx="792088" cy="896040"/>
            <a:chOff x="539552" y="1772816"/>
            <a:chExt cx="1024309" cy="1112064"/>
          </a:xfrm>
        </p:grpSpPr>
        <p:pic>
          <p:nvPicPr>
            <p:cNvPr id="19" name="Picture 18" descr="Reciklažni centar.gif"/>
            <p:cNvPicPr>
              <a:picLocks noChangeAspect="1"/>
            </p:cNvPicPr>
            <p:nvPr/>
          </p:nvPicPr>
          <p:blipFill>
            <a:blip r:embed="rId8" cstate="print"/>
            <a:stretch>
              <a:fillRect/>
            </a:stretch>
          </p:blipFill>
          <p:spPr>
            <a:xfrm>
              <a:off x="539552" y="2132856"/>
              <a:ext cx="1024309" cy="752024"/>
            </a:xfrm>
            <a:prstGeom prst="rect">
              <a:avLst/>
            </a:prstGeom>
          </p:spPr>
        </p:pic>
        <p:pic>
          <p:nvPicPr>
            <p:cNvPr id="28" name="Picture 27" descr="sustaincycle copy.gif"/>
            <p:cNvPicPr>
              <a:picLocks noChangeAspect="1"/>
            </p:cNvPicPr>
            <p:nvPr/>
          </p:nvPicPr>
          <p:blipFill>
            <a:blip r:embed="rId9" cstate="print"/>
            <a:stretch>
              <a:fillRect/>
            </a:stretch>
          </p:blipFill>
          <p:spPr>
            <a:xfrm>
              <a:off x="827584" y="1772816"/>
              <a:ext cx="432048" cy="432048"/>
            </a:xfrm>
            <a:prstGeom prst="rect">
              <a:avLst/>
            </a:prstGeom>
          </p:spPr>
        </p:pic>
      </p:grpSp>
      <p:pic>
        <p:nvPicPr>
          <p:cNvPr id="32" name="Picture 31" descr="warehouse_icon.jpg"/>
          <p:cNvPicPr>
            <a:picLocks noChangeAspect="1"/>
          </p:cNvPicPr>
          <p:nvPr/>
        </p:nvPicPr>
        <p:blipFill>
          <a:blip r:embed="rId10" cstate="print">
            <a:lum bright="-2000"/>
          </a:blip>
          <a:stretch>
            <a:fillRect/>
          </a:stretch>
        </p:blipFill>
        <p:spPr>
          <a:xfrm>
            <a:off x="4644008" y="4941168"/>
            <a:ext cx="1080120" cy="1080120"/>
          </a:xfrm>
          <a:prstGeom prst="rect">
            <a:avLst/>
          </a:prstGeom>
        </p:spPr>
      </p:pic>
      <p:pic>
        <p:nvPicPr>
          <p:cNvPr id="24" name="Picture 23" descr="Potencijalno opasan otpad.gif"/>
          <p:cNvPicPr>
            <a:picLocks noChangeAspect="1"/>
          </p:cNvPicPr>
          <p:nvPr/>
        </p:nvPicPr>
        <p:blipFill>
          <a:blip r:embed="rId11" cstate="print">
            <a:lum bright="-9000"/>
          </a:blip>
          <a:stretch>
            <a:fillRect/>
          </a:stretch>
        </p:blipFill>
        <p:spPr>
          <a:xfrm>
            <a:off x="1835696" y="5157192"/>
            <a:ext cx="896828" cy="557783"/>
          </a:xfrm>
          <a:prstGeom prst="rect">
            <a:avLst/>
          </a:prstGeom>
        </p:spPr>
      </p:pic>
      <p:grpSp>
        <p:nvGrpSpPr>
          <p:cNvPr id="4" name="Group 50"/>
          <p:cNvGrpSpPr/>
          <p:nvPr/>
        </p:nvGrpSpPr>
        <p:grpSpPr>
          <a:xfrm>
            <a:off x="5796136" y="5085184"/>
            <a:ext cx="1232148" cy="1395365"/>
            <a:chOff x="5796136" y="5085184"/>
            <a:chExt cx="1232148" cy="1395365"/>
          </a:xfrm>
        </p:grpSpPr>
        <p:pic>
          <p:nvPicPr>
            <p:cNvPr id="25" name="Picture 24" descr="Opasan otpad.gif"/>
            <p:cNvPicPr>
              <a:picLocks noChangeAspect="1"/>
            </p:cNvPicPr>
            <p:nvPr/>
          </p:nvPicPr>
          <p:blipFill>
            <a:blip r:embed="rId12" cstate="print">
              <a:lum/>
            </a:blip>
            <a:stretch>
              <a:fillRect/>
            </a:stretch>
          </p:blipFill>
          <p:spPr>
            <a:xfrm>
              <a:off x="6228184" y="5085184"/>
              <a:ext cx="800100" cy="695325"/>
            </a:xfrm>
            <a:prstGeom prst="rect">
              <a:avLst/>
            </a:prstGeom>
          </p:spPr>
        </p:pic>
        <p:sp>
          <p:nvSpPr>
            <p:cNvPr id="44" name="Rectangle 43"/>
            <p:cNvSpPr/>
            <p:nvPr/>
          </p:nvSpPr>
          <p:spPr>
            <a:xfrm>
              <a:off x="6300192" y="5805264"/>
              <a:ext cx="675285" cy="6752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sr-Latn-CS" sz="1200" dirty="0" smtClean="0"/>
                <a:t>Opasan ambalažni otpad od SZB</a:t>
              </a:r>
              <a:endParaRPr lang="sr-Latn-CS" sz="1200" kern="1200" dirty="0"/>
            </a:p>
          </p:txBody>
        </p:sp>
        <p:sp>
          <p:nvSpPr>
            <p:cNvPr id="45" name="Right Arrow 44"/>
            <p:cNvSpPr/>
            <p:nvPr/>
          </p:nvSpPr>
          <p:spPr>
            <a:xfrm>
              <a:off x="5796136" y="537321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grpSp>
      <p:grpSp>
        <p:nvGrpSpPr>
          <p:cNvPr id="5" name="Group 32"/>
          <p:cNvGrpSpPr/>
          <p:nvPr/>
        </p:nvGrpSpPr>
        <p:grpSpPr>
          <a:xfrm>
            <a:off x="7164288" y="5157192"/>
            <a:ext cx="1982364" cy="1710303"/>
            <a:chOff x="7164288" y="5157192"/>
            <a:chExt cx="1982364" cy="1710303"/>
          </a:xfrm>
        </p:grpSpPr>
        <p:grpSp>
          <p:nvGrpSpPr>
            <p:cNvPr id="6" name="Group 30"/>
            <p:cNvGrpSpPr/>
            <p:nvPr/>
          </p:nvGrpSpPr>
          <p:grpSpPr>
            <a:xfrm>
              <a:off x="7596335" y="5157192"/>
              <a:ext cx="1550317" cy="1710303"/>
              <a:chOff x="7596335" y="5157192"/>
              <a:chExt cx="1550317" cy="1710303"/>
            </a:xfrm>
          </p:grpSpPr>
          <p:pic>
            <p:nvPicPr>
              <p:cNvPr id="26" name="Picture 25" descr="Inceneracija.gif"/>
              <p:cNvPicPr>
                <a:picLocks noChangeAspect="1"/>
              </p:cNvPicPr>
              <p:nvPr/>
            </p:nvPicPr>
            <p:blipFill>
              <a:blip r:embed="rId13" cstate="print">
                <a:lum bright="-8000"/>
              </a:blip>
              <a:stretch>
                <a:fillRect/>
              </a:stretch>
            </p:blipFill>
            <p:spPr>
              <a:xfrm flipH="1">
                <a:off x="7596335" y="5445224"/>
                <a:ext cx="1550317" cy="1422271"/>
              </a:xfrm>
              <a:prstGeom prst="rect">
                <a:avLst/>
              </a:prstGeom>
            </p:spPr>
          </p:pic>
          <p:sp>
            <p:nvSpPr>
              <p:cNvPr id="43" name="Rectangle 42"/>
              <p:cNvSpPr/>
              <p:nvPr/>
            </p:nvSpPr>
            <p:spPr>
              <a:xfrm>
                <a:off x="7812360" y="5157192"/>
                <a:ext cx="891309" cy="6752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sr-Latn-CS" sz="1200" dirty="0" smtClean="0"/>
                  <a:t>Insineracija</a:t>
                </a:r>
                <a:endParaRPr lang="sr-Latn-CS" sz="1200" kern="1200" dirty="0"/>
              </a:p>
            </p:txBody>
          </p:sp>
        </p:grpSp>
        <p:sp>
          <p:nvSpPr>
            <p:cNvPr id="46" name="Right Arrow 45"/>
            <p:cNvSpPr/>
            <p:nvPr/>
          </p:nvSpPr>
          <p:spPr>
            <a:xfrm rot="1643564">
              <a:off x="7164288" y="559053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grpSp>
      <p:grpSp>
        <p:nvGrpSpPr>
          <p:cNvPr id="7" name="Group 54"/>
          <p:cNvGrpSpPr/>
          <p:nvPr/>
        </p:nvGrpSpPr>
        <p:grpSpPr>
          <a:xfrm>
            <a:off x="7137816" y="4005064"/>
            <a:ext cx="1466632" cy="1152128"/>
            <a:chOff x="7137816" y="4005064"/>
            <a:chExt cx="1466632" cy="1152128"/>
          </a:xfrm>
        </p:grpSpPr>
        <p:pic>
          <p:nvPicPr>
            <p:cNvPr id="27" name="Picture 26" descr="Distributer.gif"/>
            <p:cNvPicPr>
              <a:picLocks noChangeAspect="1"/>
            </p:cNvPicPr>
            <p:nvPr/>
          </p:nvPicPr>
          <p:blipFill>
            <a:blip r:embed="rId14" cstate="print"/>
            <a:stretch>
              <a:fillRect/>
            </a:stretch>
          </p:blipFill>
          <p:spPr>
            <a:xfrm>
              <a:off x="7668344" y="4221088"/>
              <a:ext cx="936104" cy="936104"/>
            </a:xfrm>
            <a:prstGeom prst="rect">
              <a:avLst/>
            </a:prstGeom>
          </p:spPr>
        </p:pic>
        <p:sp>
          <p:nvSpPr>
            <p:cNvPr id="42" name="Rectangle 41"/>
            <p:cNvSpPr/>
            <p:nvPr/>
          </p:nvSpPr>
          <p:spPr>
            <a:xfrm>
              <a:off x="7740352" y="4005064"/>
              <a:ext cx="675285" cy="6752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sr-Latn-CS" sz="1200" dirty="0" smtClean="0"/>
                <a:t>Izvoz</a:t>
              </a:r>
              <a:endParaRPr lang="sr-Latn-CS" sz="1200" kern="1200" dirty="0"/>
            </a:p>
          </p:txBody>
        </p:sp>
        <p:sp>
          <p:nvSpPr>
            <p:cNvPr id="47" name="Right Arrow 46"/>
            <p:cNvSpPr/>
            <p:nvPr/>
          </p:nvSpPr>
          <p:spPr>
            <a:xfrm rot="19118403">
              <a:off x="7137816" y="484915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grpSp>
      <p:pic>
        <p:nvPicPr>
          <p:cNvPr id="50" name="Picture 49" descr="globus1.gif"/>
          <p:cNvPicPr>
            <a:picLocks noChangeAspect="1"/>
          </p:cNvPicPr>
          <p:nvPr/>
        </p:nvPicPr>
        <p:blipFill>
          <a:blip r:embed="rId15" cstate="print"/>
          <a:stretch>
            <a:fillRect/>
          </a:stretch>
        </p:blipFill>
        <p:spPr>
          <a:xfrm>
            <a:off x="2699792" y="2204864"/>
            <a:ext cx="1800200" cy="2151802"/>
          </a:xfrm>
          <a:prstGeom prst="rect">
            <a:avLst/>
          </a:prstGeom>
        </p:spPr>
      </p:pic>
      <p:graphicFrame>
        <p:nvGraphicFramePr>
          <p:cNvPr id="38" name="Diagram 37"/>
          <p:cNvGraphicFramePr/>
          <p:nvPr/>
        </p:nvGraphicFramePr>
        <p:xfrm>
          <a:off x="467544" y="1412776"/>
          <a:ext cx="6336704" cy="403244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0" name="Down Arrow 29"/>
          <p:cNvSpPr/>
          <p:nvPr/>
        </p:nvSpPr>
        <p:spPr>
          <a:xfrm>
            <a:off x="6444208" y="458112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pic>
        <p:nvPicPr>
          <p:cNvPr id="33" name="Picture 32" descr="Logo-ENVIPACK-New.gif"/>
          <p:cNvPicPr>
            <a:picLocks noChangeAspect="1"/>
          </p:cNvPicPr>
          <p:nvPr/>
        </p:nvPicPr>
        <p:blipFill>
          <a:blip r:embed="rId21" cstate="print"/>
          <a:stretch>
            <a:fillRect/>
          </a:stretch>
        </p:blipFill>
        <p:spPr>
          <a:xfrm>
            <a:off x="6642289" y="785798"/>
            <a:ext cx="2215991" cy="64293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graphicEl>
                                              <a:dgm id="{7D25835B-3929-4716-9FF6-26093D63F41E}"/>
                                            </p:graphicEl>
                                          </p:spTgt>
                                        </p:tgtEl>
                                        <p:attrNameLst>
                                          <p:attrName>style.visibility</p:attrName>
                                        </p:attrNameLst>
                                      </p:cBhvr>
                                      <p:to>
                                        <p:strVal val="visible"/>
                                      </p:to>
                                    </p:set>
                                    <p:animEffect transition="in" filter="fade">
                                      <p:cBhvr>
                                        <p:cTn id="10" dur="3000"/>
                                        <p:tgtEl>
                                          <p:spTgt spid="38">
                                            <p:graphicEl>
                                              <a:dgm id="{7D25835B-3929-4716-9FF6-26093D63F41E}"/>
                                            </p:graphicEl>
                                          </p:spTgt>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8">
                                            <p:graphicEl>
                                              <a:dgm id="{F4E6B138-88B9-4CE5-9A7D-7965244E9EC3}"/>
                                            </p:graphicEl>
                                          </p:spTgt>
                                        </p:tgtEl>
                                        <p:attrNameLst>
                                          <p:attrName>style.visibility</p:attrName>
                                        </p:attrNameLst>
                                      </p:cBhvr>
                                      <p:to>
                                        <p:strVal val="visible"/>
                                      </p:to>
                                    </p:set>
                                    <p:animEffect transition="in" filter="fade">
                                      <p:cBhvr>
                                        <p:cTn id="14" dur="3000"/>
                                        <p:tgtEl>
                                          <p:spTgt spid="38">
                                            <p:graphicEl>
                                              <a:dgm id="{F4E6B138-88B9-4CE5-9A7D-7965244E9EC3}"/>
                                            </p:graphic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graphicEl>
                                              <a:dgm id="{EB08A359-2D41-4084-893A-2098E8861B7D}"/>
                                            </p:graphicEl>
                                          </p:spTgt>
                                        </p:tgtEl>
                                        <p:attrNameLst>
                                          <p:attrName>style.visibility</p:attrName>
                                        </p:attrNameLst>
                                      </p:cBhvr>
                                      <p:to>
                                        <p:strVal val="visible"/>
                                      </p:to>
                                    </p:set>
                                    <p:animEffect transition="in" filter="fade">
                                      <p:cBhvr>
                                        <p:cTn id="20" dur="3000"/>
                                        <p:tgtEl>
                                          <p:spTgt spid="38">
                                            <p:graphicEl>
                                              <a:dgm id="{EB08A359-2D41-4084-893A-2098E8861B7D}"/>
                                            </p:graphic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38">
                                            <p:graphicEl>
                                              <a:dgm id="{3CAEA1D4-D403-4C12-BA27-B4744CC72E22}"/>
                                            </p:graphicEl>
                                          </p:spTgt>
                                        </p:tgtEl>
                                        <p:attrNameLst>
                                          <p:attrName>style.visibility</p:attrName>
                                        </p:attrNameLst>
                                      </p:cBhvr>
                                      <p:to>
                                        <p:strVal val="visible"/>
                                      </p:to>
                                    </p:set>
                                    <p:animEffect transition="in" filter="fade">
                                      <p:cBhvr>
                                        <p:cTn id="24" dur="3000"/>
                                        <p:tgtEl>
                                          <p:spTgt spid="38">
                                            <p:graphicEl>
                                              <a:dgm id="{3CAEA1D4-D403-4C12-BA27-B4744CC72E22}"/>
                                            </p:graphic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30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graphicEl>
                                              <a:dgm id="{4F8DE346-17AE-4DAA-80A2-A9284AACDB53}"/>
                                            </p:graphicEl>
                                          </p:spTgt>
                                        </p:tgtEl>
                                        <p:attrNameLst>
                                          <p:attrName>style.visibility</p:attrName>
                                        </p:attrNameLst>
                                      </p:cBhvr>
                                      <p:to>
                                        <p:strVal val="visible"/>
                                      </p:to>
                                    </p:set>
                                    <p:animEffect transition="in" filter="fade">
                                      <p:cBhvr>
                                        <p:cTn id="30" dur="3000"/>
                                        <p:tgtEl>
                                          <p:spTgt spid="38">
                                            <p:graphicEl>
                                              <a:dgm id="{4F8DE346-17AE-4DAA-80A2-A9284AACDB53}"/>
                                            </p:graphicEl>
                                          </p:spTgt>
                                        </p:tgtEl>
                                      </p:cBhvr>
                                    </p:animEffect>
                                  </p:childTnLst>
                                </p:cTn>
                              </p:par>
                            </p:childTnLst>
                          </p:cTn>
                        </p:par>
                        <p:par>
                          <p:cTn id="31" fill="hold">
                            <p:stCondLst>
                              <p:cond delay="9000"/>
                            </p:stCondLst>
                            <p:childTnLst>
                              <p:par>
                                <p:cTn id="32" presetID="10" presetClass="entr" presetSubtype="0" fill="hold" grpId="0" nodeType="afterEffect">
                                  <p:stCondLst>
                                    <p:cond delay="0"/>
                                  </p:stCondLst>
                                  <p:childTnLst>
                                    <p:set>
                                      <p:cBhvr>
                                        <p:cTn id="33" dur="1" fill="hold">
                                          <p:stCondLst>
                                            <p:cond delay="0"/>
                                          </p:stCondLst>
                                        </p:cTn>
                                        <p:tgtEl>
                                          <p:spTgt spid="38">
                                            <p:graphicEl>
                                              <a:dgm id="{578757AA-604A-4EEF-973D-BFFD27FE2D73}"/>
                                            </p:graphicEl>
                                          </p:spTgt>
                                        </p:tgtEl>
                                        <p:attrNameLst>
                                          <p:attrName>style.visibility</p:attrName>
                                        </p:attrNameLst>
                                      </p:cBhvr>
                                      <p:to>
                                        <p:strVal val="visible"/>
                                      </p:to>
                                    </p:set>
                                    <p:animEffect transition="in" filter="fade">
                                      <p:cBhvr>
                                        <p:cTn id="34" dur="3000"/>
                                        <p:tgtEl>
                                          <p:spTgt spid="38">
                                            <p:graphicEl>
                                              <a:dgm id="{578757AA-604A-4EEF-973D-BFFD27FE2D73}"/>
                                            </p:graphic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30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graphicEl>
                                              <a:dgm id="{47E880FE-9AE3-4738-B793-20FEED0FB678}"/>
                                            </p:graphicEl>
                                          </p:spTgt>
                                        </p:tgtEl>
                                        <p:attrNameLst>
                                          <p:attrName>style.visibility</p:attrName>
                                        </p:attrNameLst>
                                      </p:cBhvr>
                                      <p:to>
                                        <p:strVal val="visible"/>
                                      </p:to>
                                    </p:set>
                                    <p:animEffect transition="in" filter="fade">
                                      <p:cBhvr>
                                        <p:cTn id="40" dur="3000"/>
                                        <p:tgtEl>
                                          <p:spTgt spid="38">
                                            <p:graphicEl>
                                              <a:dgm id="{47E880FE-9AE3-4738-B793-20FEED0FB678}"/>
                                            </p:graphicEl>
                                          </p:spTgt>
                                        </p:tgtEl>
                                      </p:cBhvr>
                                    </p:animEffect>
                                  </p:childTnLst>
                                </p:cTn>
                              </p:par>
                            </p:childTnLst>
                          </p:cTn>
                        </p:par>
                        <p:par>
                          <p:cTn id="41" fill="hold">
                            <p:stCondLst>
                              <p:cond delay="12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30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childTnLst>
                          </p:cTn>
                        </p:par>
                        <p:par>
                          <p:cTn id="48" fill="hold">
                            <p:stCondLst>
                              <p:cond delay="150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childTnLst>
                          </p:cTn>
                        </p:par>
                        <p:par>
                          <p:cTn id="52" fill="hold">
                            <p:stCondLst>
                              <p:cond delay="17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3000"/>
                                        <p:tgtEl>
                                          <p:spTgt spid="7"/>
                                        </p:tgtEl>
                                      </p:cBhvr>
                                    </p:animEffect>
                                  </p:childTnLst>
                                </p:cTn>
                              </p:par>
                            </p:childTnLst>
                          </p:cTn>
                        </p:par>
                        <p:par>
                          <p:cTn id="56" fill="hold">
                            <p:stCondLst>
                              <p:cond delay="20000"/>
                            </p:stCondLst>
                            <p:childTnLst>
                              <p:par>
                                <p:cTn id="57" presetID="10" presetClass="entr" presetSubtype="0" fill="hold" grpId="0" nodeType="afterEffect">
                                  <p:stCondLst>
                                    <p:cond delay="0"/>
                                  </p:stCondLst>
                                  <p:childTnLst>
                                    <p:set>
                                      <p:cBhvr>
                                        <p:cTn id="58" dur="1" fill="hold">
                                          <p:stCondLst>
                                            <p:cond delay="0"/>
                                          </p:stCondLst>
                                        </p:cTn>
                                        <p:tgtEl>
                                          <p:spTgt spid="38">
                                            <p:graphicEl>
                                              <a:dgm id="{6AF4301D-26E9-4286-8111-77490EE82FDD}"/>
                                            </p:graphicEl>
                                          </p:spTgt>
                                        </p:tgtEl>
                                        <p:attrNameLst>
                                          <p:attrName>style.visibility</p:attrName>
                                        </p:attrNameLst>
                                      </p:cBhvr>
                                      <p:to>
                                        <p:strVal val="visible"/>
                                      </p:to>
                                    </p:set>
                                    <p:animEffect transition="in" filter="fade">
                                      <p:cBhvr>
                                        <p:cTn id="59" dur="3000"/>
                                        <p:tgtEl>
                                          <p:spTgt spid="38">
                                            <p:graphicEl>
                                              <a:dgm id="{6AF4301D-26E9-4286-8111-77490EE82FDD}"/>
                                            </p:graphic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0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graphicEl>
                                              <a:dgm id="{CA6A6512-DF62-402D-ABF0-FCE502CFC8E5}"/>
                                            </p:graphicEl>
                                          </p:spTgt>
                                        </p:tgtEl>
                                        <p:attrNameLst>
                                          <p:attrName>style.visibility</p:attrName>
                                        </p:attrNameLst>
                                      </p:cBhvr>
                                      <p:to>
                                        <p:strVal val="visible"/>
                                      </p:to>
                                    </p:set>
                                    <p:animEffect transition="in" filter="fade">
                                      <p:cBhvr>
                                        <p:cTn id="65" dur="3000"/>
                                        <p:tgtEl>
                                          <p:spTgt spid="38">
                                            <p:graphicEl>
                                              <a:dgm id="{CA6A6512-DF62-402D-ABF0-FCE502CFC8E5}"/>
                                            </p:graphicEl>
                                          </p:spTgt>
                                        </p:tgtEl>
                                      </p:cBhvr>
                                    </p:animEffect>
                                  </p:childTnLst>
                                </p:cTn>
                              </p:par>
                            </p:childTnLst>
                          </p:cTn>
                        </p:par>
                        <p:par>
                          <p:cTn id="66" fill="hold">
                            <p:stCondLst>
                              <p:cond delay="23000"/>
                            </p:stCondLst>
                            <p:childTnLst>
                              <p:par>
                                <p:cTn id="67" presetID="10" presetClass="entr" presetSubtype="0" fill="hold" grpId="0" nodeType="afterEffect">
                                  <p:stCondLst>
                                    <p:cond delay="0"/>
                                  </p:stCondLst>
                                  <p:childTnLst>
                                    <p:set>
                                      <p:cBhvr>
                                        <p:cTn id="68" dur="1" fill="hold">
                                          <p:stCondLst>
                                            <p:cond delay="0"/>
                                          </p:stCondLst>
                                        </p:cTn>
                                        <p:tgtEl>
                                          <p:spTgt spid="38">
                                            <p:graphicEl>
                                              <a:dgm id="{26D40DD1-5724-43F6-A85E-BBE87FE767E1}"/>
                                            </p:graphicEl>
                                          </p:spTgt>
                                        </p:tgtEl>
                                        <p:attrNameLst>
                                          <p:attrName>style.visibility</p:attrName>
                                        </p:attrNameLst>
                                      </p:cBhvr>
                                      <p:to>
                                        <p:strVal val="visible"/>
                                      </p:to>
                                    </p:set>
                                    <p:animEffect transition="in" filter="fade">
                                      <p:cBhvr>
                                        <p:cTn id="69" dur="3000"/>
                                        <p:tgtEl>
                                          <p:spTgt spid="38">
                                            <p:graphicEl>
                                              <a:dgm id="{26D40DD1-5724-43F6-A85E-BBE87FE767E1}"/>
                                            </p:graphic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30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graphicEl>
                                              <a:dgm id="{AD55B630-4880-4B7E-846A-7037C98684D2}"/>
                                            </p:graphicEl>
                                          </p:spTgt>
                                        </p:tgtEl>
                                        <p:attrNameLst>
                                          <p:attrName>style.visibility</p:attrName>
                                        </p:attrNameLst>
                                      </p:cBhvr>
                                      <p:to>
                                        <p:strVal val="visible"/>
                                      </p:to>
                                    </p:set>
                                    <p:animEffect transition="in" filter="fade">
                                      <p:cBhvr>
                                        <p:cTn id="75" dur="3000"/>
                                        <p:tgtEl>
                                          <p:spTgt spid="38">
                                            <p:graphicEl>
                                              <a:dgm id="{AD55B630-4880-4B7E-846A-7037C98684D2}"/>
                                            </p:graphicEl>
                                          </p:spTgt>
                                        </p:tgtEl>
                                      </p:cBhvr>
                                    </p:animEffect>
                                  </p:childTnLst>
                                </p:cTn>
                              </p:par>
                            </p:childTnLst>
                          </p:cTn>
                        </p:par>
                        <p:par>
                          <p:cTn id="76" fill="hold">
                            <p:stCondLst>
                              <p:cond delay="26000"/>
                            </p:stCondLst>
                            <p:childTnLst>
                              <p:par>
                                <p:cTn id="77" presetID="10" presetClass="entr" presetSubtype="0" fill="hold" grpId="0" nodeType="afterEffect">
                                  <p:stCondLst>
                                    <p:cond delay="0"/>
                                  </p:stCondLst>
                                  <p:childTnLst>
                                    <p:set>
                                      <p:cBhvr>
                                        <p:cTn id="78" dur="1" fill="hold">
                                          <p:stCondLst>
                                            <p:cond delay="0"/>
                                          </p:stCondLst>
                                        </p:cTn>
                                        <p:tgtEl>
                                          <p:spTgt spid="38">
                                            <p:graphicEl>
                                              <a:dgm id="{9389BBBC-3E4C-452D-BFB6-550B6A53257E}"/>
                                            </p:graphicEl>
                                          </p:spTgt>
                                        </p:tgtEl>
                                        <p:attrNameLst>
                                          <p:attrName>style.visibility</p:attrName>
                                        </p:attrNameLst>
                                      </p:cBhvr>
                                      <p:to>
                                        <p:strVal val="visible"/>
                                      </p:to>
                                    </p:set>
                                    <p:animEffect transition="in" filter="fade">
                                      <p:cBhvr>
                                        <p:cTn id="79" dur="3000"/>
                                        <p:tgtEl>
                                          <p:spTgt spid="38">
                                            <p:graphicEl>
                                              <a:dgm id="{9389BBBC-3E4C-452D-BFB6-550B6A53257E}"/>
                                            </p:graphic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3000"/>
                                        <p:tgtEl>
                                          <p:spTgt spid="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
                                            <p:graphicEl>
                                              <a:dgm id="{7A048EB7-5575-4D73-A5EC-3032C6752E69}"/>
                                            </p:graphicEl>
                                          </p:spTgt>
                                        </p:tgtEl>
                                        <p:attrNameLst>
                                          <p:attrName>style.visibility</p:attrName>
                                        </p:attrNameLst>
                                      </p:cBhvr>
                                      <p:to>
                                        <p:strVal val="visible"/>
                                      </p:to>
                                    </p:set>
                                    <p:animEffect transition="in" filter="fade">
                                      <p:cBhvr>
                                        <p:cTn id="85" dur="3000"/>
                                        <p:tgtEl>
                                          <p:spTgt spid="38">
                                            <p:graphicEl>
                                              <a:dgm id="{7A048EB7-5575-4D73-A5EC-3032C6752E69}"/>
                                            </p:graphicEl>
                                          </p:spTgt>
                                        </p:tgtEl>
                                      </p:cBhvr>
                                    </p:animEffect>
                                  </p:childTnLst>
                                </p:cTn>
                              </p:par>
                            </p:childTnLst>
                          </p:cTn>
                        </p:par>
                        <p:par>
                          <p:cTn id="86" fill="hold">
                            <p:stCondLst>
                              <p:cond delay="29000"/>
                            </p:stCondLst>
                            <p:childTnLst>
                              <p:par>
                                <p:cTn id="87" presetID="10" presetClass="entr" presetSubtype="0" fill="hold" grpId="0" nodeType="afterEffect">
                                  <p:stCondLst>
                                    <p:cond delay="0"/>
                                  </p:stCondLst>
                                  <p:childTnLst>
                                    <p:set>
                                      <p:cBhvr>
                                        <p:cTn id="88" dur="1" fill="hold">
                                          <p:stCondLst>
                                            <p:cond delay="0"/>
                                          </p:stCondLst>
                                        </p:cTn>
                                        <p:tgtEl>
                                          <p:spTgt spid="38">
                                            <p:graphicEl>
                                              <a:dgm id="{5B09EF7C-88DD-44FE-8838-436C3B374E9C}"/>
                                            </p:graphicEl>
                                          </p:spTgt>
                                        </p:tgtEl>
                                        <p:attrNameLst>
                                          <p:attrName>style.visibility</p:attrName>
                                        </p:attrNameLst>
                                      </p:cBhvr>
                                      <p:to>
                                        <p:strVal val="visible"/>
                                      </p:to>
                                    </p:set>
                                    <p:animEffect transition="in" filter="fade">
                                      <p:cBhvr>
                                        <p:cTn id="89" dur="3000"/>
                                        <p:tgtEl>
                                          <p:spTgt spid="38">
                                            <p:graphicEl>
                                              <a:dgm id="{5B09EF7C-88DD-44FE-8838-436C3B374E9C}"/>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graphicEl>
                                              <a:dgm id="{26F74ED5-1EDF-4400-9836-0636CD25FF9F}"/>
                                            </p:graphicEl>
                                          </p:spTgt>
                                        </p:tgtEl>
                                        <p:attrNameLst>
                                          <p:attrName>style.visibility</p:attrName>
                                        </p:attrNameLst>
                                      </p:cBhvr>
                                      <p:to>
                                        <p:strVal val="visible"/>
                                      </p:to>
                                    </p:set>
                                    <p:animEffect transition="in" filter="fade">
                                      <p:cBhvr>
                                        <p:cTn id="92" dur="3000"/>
                                        <p:tgtEl>
                                          <p:spTgt spid="38">
                                            <p:graphicEl>
                                              <a:dgm id="{26F74ED5-1EDF-4400-9836-0636CD25FF9F}"/>
                                            </p:graphic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3000"/>
                                        <p:tgtEl>
                                          <p:spTgt spid="23"/>
                                        </p:tgtEl>
                                      </p:cBhvr>
                                    </p:animEffect>
                                  </p:childTnLst>
                                </p:cTn>
                              </p:par>
                            </p:childTnLst>
                          </p:cTn>
                        </p:par>
                        <p:par>
                          <p:cTn id="96" fill="hold">
                            <p:stCondLst>
                              <p:cond delay="32000"/>
                            </p:stCondLst>
                            <p:childTnLst>
                              <p:par>
                                <p:cTn id="97" presetID="10" presetClass="entr" presetSubtype="0" fill="hold" grpId="0" nodeType="afterEffect">
                                  <p:stCondLst>
                                    <p:cond delay="1000"/>
                                  </p:stCondLst>
                                  <p:childTnLst>
                                    <p:set>
                                      <p:cBhvr>
                                        <p:cTn id="98" dur="1" fill="hold">
                                          <p:stCondLst>
                                            <p:cond delay="0"/>
                                          </p:stCondLst>
                                        </p:cTn>
                                        <p:tgtEl>
                                          <p:spTgt spid="38">
                                            <p:graphicEl>
                                              <a:dgm id="{FC2C8E75-4171-4F0C-899B-02BF1780F83F}"/>
                                            </p:graphicEl>
                                          </p:spTgt>
                                        </p:tgtEl>
                                        <p:attrNameLst>
                                          <p:attrName>style.visibility</p:attrName>
                                        </p:attrNameLst>
                                      </p:cBhvr>
                                      <p:to>
                                        <p:strVal val="visible"/>
                                      </p:to>
                                    </p:set>
                                    <p:animEffect transition="in" filter="fade">
                                      <p:cBhvr>
                                        <p:cTn id="99" dur="2000"/>
                                        <p:tgtEl>
                                          <p:spTgt spid="38">
                                            <p:graphicEl>
                                              <a:dgm id="{FC2C8E75-4171-4F0C-899B-02BF1780F8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Sub>
          <a:bldDgm bld="one"/>
        </p:bldSub>
      </p:bldGraphic>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pic>
        <p:nvPicPr>
          <p:cNvPr id="13" name="Picture 12" descr="otpad farma.jpg"/>
          <p:cNvPicPr>
            <a:picLocks noChangeAspect="1"/>
          </p:cNvPicPr>
          <p:nvPr/>
        </p:nvPicPr>
        <p:blipFill>
          <a:blip r:embed="rId3" cstate="print"/>
          <a:stretch>
            <a:fillRect/>
          </a:stretch>
        </p:blipFill>
        <p:spPr>
          <a:xfrm>
            <a:off x="4161959" y="776174"/>
            <a:ext cx="4794199" cy="3486690"/>
          </a:xfrm>
          <a:prstGeom prst="rect">
            <a:avLst/>
          </a:prstGeom>
          <a:ln>
            <a:noFill/>
          </a:ln>
          <a:effectLst>
            <a:softEdge rad="112500"/>
          </a:effectLst>
        </p:spPr>
      </p:pic>
      <p:pic>
        <p:nvPicPr>
          <p:cNvPr id="14" name="Picture 13" descr="tenorio_eco_waste.jpg"/>
          <p:cNvPicPr>
            <a:picLocks noChangeAspect="1"/>
          </p:cNvPicPr>
          <p:nvPr/>
        </p:nvPicPr>
        <p:blipFill>
          <a:blip r:embed="rId4" cstate="print"/>
          <a:stretch>
            <a:fillRect/>
          </a:stretch>
        </p:blipFill>
        <p:spPr>
          <a:xfrm>
            <a:off x="4073225" y="682664"/>
            <a:ext cx="4897500" cy="3619477"/>
          </a:xfrm>
          <a:prstGeom prst="rect">
            <a:avLst/>
          </a:prstGeom>
          <a:ln>
            <a:noFill/>
          </a:ln>
          <a:effectLst>
            <a:softEdge rad="112500"/>
          </a:effectLst>
        </p:spPr>
      </p:pic>
      <p:pic>
        <p:nvPicPr>
          <p:cNvPr id="11" name="Picture 10" descr="hazardous.JPG"/>
          <p:cNvPicPr>
            <a:picLocks noChangeAspect="1"/>
          </p:cNvPicPr>
          <p:nvPr/>
        </p:nvPicPr>
        <p:blipFill>
          <a:blip r:embed="rId5" cstate="print"/>
          <a:stretch>
            <a:fillRect/>
          </a:stretch>
        </p:blipFill>
        <p:spPr>
          <a:xfrm>
            <a:off x="4059507" y="674700"/>
            <a:ext cx="4982209" cy="3668666"/>
          </a:xfrm>
          <a:prstGeom prst="rect">
            <a:avLst/>
          </a:prstGeom>
          <a:ln>
            <a:noFill/>
          </a:ln>
          <a:effectLst>
            <a:softEdge rad="112500"/>
          </a:effectLst>
        </p:spPr>
      </p:pic>
      <p:pic>
        <p:nvPicPr>
          <p:cNvPr id="15" name="Picture 14" descr="recycle4.jpg"/>
          <p:cNvPicPr>
            <a:picLocks noChangeAspect="1"/>
          </p:cNvPicPr>
          <p:nvPr/>
        </p:nvPicPr>
        <p:blipFill>
          <a:blip r:embed="rId6" cstate="print"/>
          <a:stretch>
            <a:fillRect/>
          </a:stretch>
        </p:blipFill>
        <p:spPr>
          <a:xfrm>
            <a:off x="4159145" y="735467"/>
            <a:ext cx="4811579" cy="3570747"/>
          </a:xfrm>
          <a:prstGeom prst="rect">
            <a:avLst/>
          </a:prstGeom>
          <a:ln>
            <a:noFill/>
          </a:ln>
          <a:effectLst>
            <a:softEdge rad="112500"/>
          </a:effectLst>
        </p:spPr>
      </p:pic>
      <p:pic>
        <p:nvPicPr>
          <p:cNvPr id="9" name="Picture 8" descr="prikupljanje otpada od pesticida.jpg"/>
          <p:cNvPicPr>
            <a:picLocks noChangeAspect="1"/>
          </p:cNvPicPr>
          <p:nvPr/>
        </p:nvPicPr>
        <p:blipFill>
          <a:blip r:embed="rId7" cstate="print"/>
          <a:stretch>
            <a:fillRect/>
          </a:stretch>
        </p:blipFill>
        <p:spPr>
          <a:xfrm>
            <a:off x="4066366" y="669916"/>
            <a:ext cx="4939854" cy="3698205"/>
          </a:xfrm>
          <a:prstGeom prst="rect">
            <a:avLst/>
          </a:prstGeom>
          <a:ln>
            <a:noFill/>
          </a:ln>
          <a:effectLst>
            <a:softEdge rad="112500"/>
          </a:effectLst>
        </p:spPr>
      </p:pic>
      <p:pic>
        <p:nvPicPr>
          <p:cNvPr id="4" name="Picture 3" descr="101709-hazardous-waste-mj-550x365.jpg"/>
          <p:cNvPicPr>
            <a:picLocks noChangeAspect="1"/>
          </p:cNvPicPr>
          <p:nvPr/>
        </p:nvPicPr>
        <p:blipFill>
          <a:blip r:embed="rId8" cstate="print"/>
          <a:stretch>
            <a:fillRect/>
          </a:stretch>
        </p:blipFill>
        <p:spPr>
          <a:xfrm>
            <a:off x="3973389" y="641558"/>
            <a:ext cx="5069343" cy="3708386"/>
          </a:xfrm>
          <a:prstGeom prst="rect">
            <a:avLst/>
          </a:prstGeom>
          <a:ln>
            <a:noFill/>
          </a:ln>
          <a:effectLst>
            <a:softEdge rad="112500"/>
          </a:effectLst>
        </p:spPr>
      </p:pic>
      <p:pic>
        <p:nvPicPr>
          <p:cNvPr id="5" name="Picture 4" descr="bot-wasteday1.jpg"/>
          <p:cNvPicPr>
            <a:picLocks noChangeAspect="1"/>
          </p:cNvPicPr>
          <p:nvPr/>
        </p:nvPicPr>
        <p:blipFill>
          <a:blip r:embed="rId9" cstate="print"/>
          <a:stretch>
            <a:fillRect/>
          </a:stretch>
        </p:blipFill>
        <p:spPr>
          <a:xfrm>
            <a:off x="4045397" y="656586"/>
            <a:ext cx="5069343" cy="3780526"/>
          </a:xfrm>
          <a:prstGeom prst="rect">
            <a:avLst/>
          </a:prstGeom>
          <a:ln>
            <a:noFill/>
          </a:ln>
          <a:effectLst>
            <a:softEdge rad="112500"/>
          </a:effectLst>
        </p:spPr>
      </p:pic>
      <p:pic>
        <p:nvPicPr>
          <p:cNvPr id="8" name="Picture 7" descr="PesticidesWorkingGroup_selekcija.jpg"/>
          <p:cNvPicPr>
            <a:picLocks noChangeAspect="1"/>
          </p:cNvPicPr>
          <p:nvPr/>
        </p:nvPicPr>
        <p:blipFill>
          <a:blip r:embed="rId10" cstate="print"/>
          <a:stretch>
            <a:fillRect/>
          </a:stretch>
        </p:blipFill>
        <p:spPr>
          <a:xfrm>
            <a:off x="4076446" y="656586"/>
            <a:ext cx="5039467" cy="3780526"/>
          </a:xfrm>
          <a:prstGeom prst="rect">
            <a:avLst/>
          </a:prstGeom>
          <a:ln>
            <a:noFill/>
          </a:ln>
          <a:effectLst>
            <a:softEdge rad="112500"/>
          </a:effectLst>
        </p:spPr>
      </p:pic>
      <p:pic>
        <p:nvPicPr>
          <p:cNvPr id="10" name="Picture 9" descr="magacin opasnog otpada.JPG"/>
          <p:cNvPicPr>
            <a:picLocks noChangeAspect="1"/>
          </p:cNvPicPr>
          <p:nvPr/>
        </p:nvPicPr>
        <p:blipFill>
          <a:blip r:embed="rId11" cstate="print"/>
          <a:stretch>
            <a:fillRect/>
          </a:stretch>
        </p:blipFill>
        <p:spPr>
          <a:xfrm>
            <a:off x="3953825" y="476672"/>
            <a:ext cx="5190175" cy="4002216"/>
          </a:xfrm>
          <a:prstGeom prst="rect">
            <a:avLst/>
          </a:prstGeom>
          <a:ln>
            <a:noFill/>
          </a:ln>
          <a:effectLst>
            <a:softEdge rad="112500"/>
          </a:effectLst>
        </p:spPr>
      </p:pic>
      <p:sp>
        <p:nvSpPr>
          <p:cNvPr id="23" name="Rectangle 22"/>
          <p:cNvSpPr/>
          <p:nvPr/>
        </p:nvSpPr>
        <p:spPr>
          <a:xfrm>
            <a:off x="94843" y="-25643"/>
            <a:ext cx="7040261"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sr-Latn-C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Ovako su u akciju krenule zemlje EU</a:t>
            </a:r>
            <a:endParaRPr lang="sr-Latn-C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4" name="TextBox 23"/>
          <p:cNvSpPr txBox="1"/>
          <p:nvPr/>
        </p:nvSpPr>
        <p:spPr>
          <a:xfrm>
            <a:off x="5039544" y="4797152"/>
            <a:ext cx="4104456" cy="1200329"/>
          </a:xfrm>
          <a:prstGeom prst="rect">
            <a:avLst/>
          </a:prstGeom>
          <a:noFill/>
        </p:spPr>
        <p:txBody>
          <a:bodyPr wrap="square" rtlCol="0">
            <a:spAutoFit/>
          </a:bodyPr>
          <a:lstStyle/>
          <a:p>
            <a:r>
              <a:rPr lang="sr-Latn-CS" b="1" dirty="0" smtClean="0">
                <a:solidFill>
                  <a:schemeClr val="tx2">
                    <a:lumMod val="75000"/>
                  </a:schemeClr>
                </a:solidFill>
              </a:rPr>
              <a:t>Promocije programa, edukacije i motivacija krajnjih korisnika su sastavni deo svakog sistema upravljanja ambalažnim otpadom od SZB.</a:t>
            </a:r>
            <a:endParaRPr lang="sr-Latn-CS" b="1" dirty="0">
              <a:solidFill>
                <a:schemeClr val="tx2">
                  <a:lumMod val="75000"/>
                </a:schemeClr>
              </a:solidFill>
            </a:endParaRPr>
          </a:p>
        </p:txBody>
      </p:sp>
      <p:pic>
        <p:nvPicPr>
          <p:cNvPr id="16" name="Picture 15" descr="Logo-ENVIPACK-New.gif"/>
          <p:cNvPicPr>
            <a:picLocks noChangeAspect="1"/>
          </p:cNvPicPr>
          <p:nvPr/>
        </p:nvPicPr>
        <p:blipFill>
          <a:blip r:embed="rId12" cstate="print"/>
          <a:stretch>
            <a:fillRect/>
          </a:stretch>
        </p:blipFill>
        <p:spPr>
          <a:xfrm>
            <a:off x="6713727" y="6143648"/>
            <a:ext cx="2215991" cy="642938"/>
          </a:xfrm>
          <a:prstGeom prst="rect">
            <a:avLst/>
          </a:prstGeom>
        </p:spPr>
      </p:pic>
    </p:spTree>
  </p:cSld>
  <p:clrMapOvr>
    <a:masterClrMapping/>
  </p:clrMapOvr>
  <p:transition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15000"/>
                            </p:stCondLst>
                            <p:childTnLst>
                              <p:par>
                                <p:cTn id="25" presetID="10" presetClass="entr" presetSubtype="0" fill="hold" nodeType="after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par>
                          <p:cTn id="31" fill="hold">
                            <p:stCondLst>
                              <p:cond delay="18000"/>
                            </p:stCondLst>
                            <p:childTnLst>
                              <p:par>
                                <p:cTn id="32" presetID="10" presetClass="entr" presetSubtype="0" fill="hold" nodeType="after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par>
                          <p:cTn id="35" fill="hold">
                            <p:stCondLst>
                              <p:cond delay="21000"/>
                            </p:stCondLst>
                            <p:childTnLst>
                              <p:par>
                                <p:cTn id="36" presetID="10" presetClass="entr" presetSubtype="0" fill="hold" nodeType="after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par>
                          <p:cTn id="39" fill="hold">
                            <p:stCondLst>
                              <p:cond delay="24000"/>
                            </p:stCondLst>
                            <p:childTnLst>
                              <p:par>
                                <p:cTn id="40" presetID="10" presetClass="entr" presetSubtype="0" fill="hold" nodeType="after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032" y="44624"/>
            <a:ext cx="1187624" cy="400110"/>
          </a:xfrm>
          <a:prstGeom prst="rect">
            <a:avLst/>
          </a:prstGeom>
          <a:noFill/>
        </p:spPr>
        <p:txBody>
          <a:bodyPr wrap="square" rtlCol="0">
            <a:spAutoFit/>
          </a:bodyPr>
          <a:lstStyle/>
          <a:p>
            <a:r>
              <a:rPr lang="sr-Latn-CS" sz="2000" b="1" dirty="0" smtClean="0">
                <a:solidFill>
                  <a:srgbClr val="C00000"/>
                </a:solidFill>
              </a:rPr>
              <a:t>Zaključak</a:t>
            </a:r>
            <a:endParaRPr lang="sr-Latn-CS" sz="2000" b="1" dirty="0">
              <a:solidFill>
                <a:srgbClr val="C00000"/>
              </a:solidFill>
            </a:endParaRPr>
          </a:p>
        </p:txBody>
      </p:sp>
      <p:graphicFrame>
        <p:nvGraphicFramePr>
          <p:cNvPr id="4" name="Diagram 3"/>
          <p:cNvGraphicFramePr/>
          <p:nvPr/>
        </p:nvGraphicFramePr>
        <p:xfrm>
          <a:off x="357158" y="500042"/>
          <a:ext cx="8429684"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ENVIPACK-New.gif"/>
          <p:cNvPicPr>
            <a:picLocks noChangeAspect="1"/>
          </p:cNvPicPr>
          <p:nvPr/>
        </p:nvPicPr>
        <p:blipFill>
          <a:blip r:embed="rId7" cstate="print"/>
          <a:stretch>
            <a:fillRect/>
          </a:stretch>
        </p:blipFill>
        <p:spPr>
          <a:xfrm>
            <a:off x="6000760" y="5857898"/>
            <a:ext cx="2954655" cy="8572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4">
                                            <p:graphicEl>
                                              <a:dgm id="{BDD370F3-5FFF-4E8C-8024-FC8B4FE64CF6}"/>
                                            </p:graphicEl>
                                          </p:spTgt>
                                        </p:tgtEl>
                                        <p:attrNameLst>
                                          <p:attrName>style.visibility</p:attrName>
                                        </p:attrNameLst>
                                      </p:cBhvr>
                                      <p:to>
                                        <p:strVal val="visible"/>
                                      </p:to>
                                    </p:set>
                                    <p:anim calcmode="lin" valueType="num">
                                      <p:cBhvr additive="base">
                                        <p:cTn id="7" dur="1000" fill="hold"/>
                                        <p:tgtEl>
                                          <p:spTgt spid="4">
                                            <p:graphicEl>
                                              <a:dgm id="{BDD370F3-5FFF-4E8C-8024-FC8B4FE64CF6}"/>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graphicEl>
                                              <a:dgm id="{BDD370F3-5FFF-4E8C-8024-FC8B4FE64CF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9B9B786-31C7-4F1E-AB98-99BA8DAD413D}"/>
                                            </p:graphicEl>
                                          </p:spTgt>
                                        </p:tgtEl>
                                        <p:attrNameLst>
                                          <p:attrName>style.visibility</p:attrName>
                                        </p:attrNameLst>
                                      </p:cBhvr>
                                      <p:to>
                                        <p:strVal val="visible"/>
                                      </p:to>
                                    </p:set>
                                    <p:anim calcmode="lin" valueType="num">
                                      <p:cBhvr additive="base">
                                        <p:cTn id="13" dur="1000" fill="hold"/>
                                        <p:tgtEl>
                                          <p:spTgt spid="4">
                                            <p:graphicEl>
                                              <a:dgm id="{D9B9B786-31C7-4F1E-AB98-99BA8DAD413D}"/>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graphicEl>
                                              <a:dgm id="{D9B9B786-31C7-4F1E-AB98-99BA8DAD413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9692F15F-485A-4880-974E-685DE92780ED}"/>
                                            </p:graphicEl>
                                          </p:spTgt>
                                        </p:tgtEl>
                                        <p:attrNameLst>
                                          <p:attrName>style.visibility</p:attrName>
                                        </p:attrNameLst>
                                      </p:cBhvr>
                                      <p:to>
                                        <p:strVal val="visible"/>
                                      </p:to>
                                    </p:set>
                                    <p:anim calcmode="lin" valueType="num">
                                      <p:cBhvr additive="base">
                                        <p:cTn id="19" dur="1000" fill="hold"/>
                                        <p:tgtEl>
                                          <p:spTgt spid="4">
                                            <p:graphicEl>
                                              <a:dgm id="{9692F15F-485A-4880-974E-685DE92780ED}"/>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graphicEl>
                                              <a:dgm id="{9692F15F-485A-4880-974E-685DE92780E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5616DFE-8396-4A2D-9130-0F79F2A4445B}"/>
                                            </p:graphicEl>
                                          </p:spTgt>
                                        </p:tgtEl>
                                        <p:attrNameLst>
                                          <p:attrName>style.visibility</p:attrName>
                                        </p:attrNameLst>
                                      </p:cBhvr>
                                      <p:to>
                                        <p:strVal val="visible"/>
                                      </p:to>
                                    </p:set>
                                    <p:anim calcmode="lin" valueType="num">
                                      <p:cBhvr additive="base">
                                        <p:cTn id="25" dur="1000" fill="hold"/>
                                        <p:tgtEl>
                                          <p:spTgt spid="4">
                                            <p:graphicEl>
                                              <a:dgm id="{65616DFE-8396-4A2D-9130-0F79F2A4445B}"/>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graphicEl>
                                              <a:dgm id="{65616DFE-8396-4A2D-9130-0F79F2A4445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1000"/>
                                  </p:stCondLst>
                                  <p:childTnLst>
                                    <p:set>
                                      <p:cBhvr>
                                        <p:cTn id="30" dur="1" fill="hold">
                                          <p:stCondLst>
                                            <p:cond delay="0"/>
                                          </p:stCondLst>
                                        </p:cTn>
                                        <p:tgtEl>
                                          <p:spTgt spid="4">
                                            <p:graphicEl>
                                              <a:dgm id="{E81E9EBC-6A5C-41F8-8D61-137EF11A0489}"/>
                                            </p:graphicEl>
                                          </p:spTgt>
                                        </p:tgtEl>
                                        <p:attrNameLst>
                                          <p:attrName>style.visibility</p:attrName>
                                        </p:attrNameLst>
                                      </p:cBhvr>
                                      <p:to>
                                        <p:strVal val="visible"/>
                                      </p:to>
                                    </p:set>
                                    <p:anim calcmode="lin" valueType="num">
                                      <p:cBhvr additive="base">
                                        <p:cTn id="31" dur="1000" fill="hold"/>
                                        <p:tgtEl>
                                          <p:spTgt spid="4">
                                            <p:graphicEl>
                                              <a:dgm id="{E81E9EBC-6A5C-41F8-8D61-137EF11A0489}"/>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graphicEl>
                                              <a:dgm id="{E81E9EBC-6A5C-41F8-8D61-137EF11A048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AB757ACC-E38E-49A1-A75A-910AA086B285}"/>
                                            </p:graphicEl>
                                          </p:spTgt>
                                        </p:tgtEl>
                                        <p:attrNameLst>
                                          <p:attrName>style.visibility</p:attrName>
                                        </p:attrNameLst>
                                      </p:cBhvr>
                                      <p:to>
                                        <p:strVal val="visible"/>
                                      </p:to>
                                    </p:set>
                                    <p:anim calcmode="lin" valueType="num">
                                      <p:cBhvr additive="base">
                                        <p:cTn id="37" dur="1000" fill="hold"/>
                                        <p:tgtEl>
                                          <p:spTgt spid="4">
                                            <p:graphicEl>
                                              <a:dgm id="{AB757ACC-E38E-49A1-A75A-910AA086B285}"/>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graphicEl>
                                              <a:dgm id="{AB757ACC-E38E-49A1-A75A-910AA086B28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Logo-ENVIPACK-New.gif"/>
          <p:cNvPicPr>
            <a:picLocks noChangeAspect="1"/>
          </p:cNvPicPr>
          <p:nvPr/>
        </p:nvPicPr>
        <p:blipFill>
          <a:blip r:embed="rId3" cstate="print"/>
          <a:stretch>
            <a:fillRect/>
          </a:stretch>
        </p:blipFill>
        <p:spPr>
          <a:xfrm>
            <a:off x="6856603" y="5715016"/>
            <a:ext cx="2215991" cy="642938"/>
          </a:xfrm>
          <a:prstGeom prst="rect">
            <a:avLst/>
          </a:prstGeom>
        </p:spPr>
      </p:pic>
      <p:grpSp>
        <p:nvGrpSpPr>
          <p:cNvPr id="3" name="Group 2"/>
          <p:cNvGrpSpPr/>
          <p:nvPr/>
        </p:nvGrpSpPr>
        <p:grpSpPr>
          <a:xfrm>
            <a:off x="0" y="0"/>
            <a:ext cx="9144000" cy="476672"/>
            <a:chOff x="0" y="0"/>
            <a:chExt cx="9144000" cy="476672"/>
          </a:xfrm>
        </p:grpSpPr>
        <p:pic>
          <p:nvPicPr>
            <p:cNvPr id="4" name="Picture 3" descr="galenika-fitofarmacijaa.d._logo_40.jpg"/>
            <p:cNvPicPr>
              <a:picLocks noChangeAspect="1"/>
            </p:cNvPicPr>
            <p:nvPr/>
          </p:nvPicPr>
          <p:blipFill>
            <a:blip r:embed="rId4" cstate="print"/>
            <a:stretch>
              <a:fillRect/>
            </a:stretch>
          </p:blipFill>
          <p:spPr>
            <a:xfrm>
              <a:off x="0" y="0"/>
              <a:ext cx="3858201" cy="476672"/>
            </a:xfrm>
            <a:prstGeom prst="rect">
              <a:avLst/>
            </a:prstGeom>
          </p:spPr>
        </p:pic>
        <p:sp>
          <p:nvSpPr>
            <p:cNvPr id="5" name="Rectangle 4"/>
            <p:cNvSpPr/>
            <p:nvPr/>
          </p:nvSpPr>
          <p:spPr>
            <a:xfrm>
              <a:off x="3851920" y="0"/>
              <a:ext cx="5292080" cy="476672"/>
            </a:xfrm>
            <a:prstGeom prst="rect">
              <a:avLst/>
            </a:prstGeom>
            <a:gradFill flip="none" rotWithShape="1">
              <a:gsLst>
                <a:gs pos="0">
                  <a:schemeClr val="bg1"/>
                </a:gs>
                <a:gs pos="50000">
                  <a:srgbClr val="9CB86E"/>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grpSp>
      <p:sp>
        <p:nvSpPr>
          <p:cNvPr id="7" name="Rectangle 6"/>
          <p:cNvSpPr/>
          <p:nvPr/>
        </p:nvSpPr>
        <p:spPr>
          <a:xfrm>
            <a:off x="4105568" y="1571612"/>
            <a:ext cx="4752712" cy="923330"/>
          </a:xfrm>
          <a:prstGeom prst="rect">
            <a:avLst/>
          </a:prstGeom>
          <a:noFill/>
        </p:spPr>
        <p:txBody>
          <a:bodyPr wrap="none" lIns="91440" tIns="45720" rIns="91440" bIns="45720">
            <a:spAutoFit/>
          </a:bodyPr>
          <a:lstStyle/>
          <a:p>
            <a:pPr algn="ctr"/>
            <a:r>
              <a:rPr lang="sr-Latn-C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Hvala na pažnji!</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0" y="5429264"/>
            <a:ext cx="5929322" cy="1508105"/>
          </a:xfrm>
          <a:prstGeom prst="rect">
            <a:avLst/>
          </a:prstGeom>
          <a:noFill/>
        </p:spPr>
        <p:txBody>
          <a:bodyPr wrap="square" rtlCol="0">
            <a:spAutoFit/>
          </a:bodyPr>
          <a:lstStyle/>
          <a:p>
            <a:r>
              <a:rPr lang="sr-Latn-CS" sz="2000" b="1" dirty="0" smtClean="0">
                <a:solidFill>
                  <a:srgbClr val="92D050"/>
                </a:solidFill>
              </a:rPr>
              <a:t>ENVIPACK d.o.o. Beograd</a:t>
            </a:r>
          </a:p>
          <a:p>
            <a:r>
              <a:rPr lang="sr-Latn-CS" dirty="0" smtClean="0">
                <a:solidFill>
                  <a:schemeClr val="bg1"/>
                </a:solidFill>
              </a:rPr>
              <a:t>Masarikov trg 8a, 11080 Beograd, Zemun</a:t>
            </a:r>
          </a:p>
          <a:p>
            <a:r>
              <a:rPr lang="sr-Latn-CS" dirty="0" smtClean="0">
                <a:solidFill>
                  <a:schemeClr val="bg1"/>
                </a:solidFill>
              </a:rPr>
              <a:t>Kontakt osoba: Aleksandar Šošević</a:t>
            </a:r>
          </a:p>
          <a:p>
            <a:r>
              <a:rPr lang="sr-Latn-CS" dirty="0" smtClean="0">
                <a:solidFill>
                  <a:schemeClr val="bg1"/>
                </a:solidFill>
              </a:rPr>
              <a:t>Tel/Fax/Mob: 011 2617 534, 063 458 248</a:t>
            </a:r>
          </a:p>
          <a:p>
            <a:r>
              <a:rPr lang="sr-Latn-CS" dirty="0" smtClean="0">
                <a:solidFill>
                  <a:schemeClr val="bg1"/>
                </a:solidFill>
              </a:rPr>
              <a:t>E-mail: office@envipack.rs , a.sosevic@envipack.rs </a:t>
            </a:r>
          </a:p>
        </p:txBody>
      </p:sp>
      <p:sp>
        <p:nvSpPr>
          <p:cNvPr id="9" name="TextBox 8"/>
          <p:cNvSpPr txBox="1"/>
          <p:nvPr/>
        </p:nvSpPr>
        <p:spPr>
          <a:xfrm>
            <a:off x="7072330" y="6488692"/>
            <a:ext cx="1857388" cy="369332"/>
          </a:xfrm>
          <a:prstGeom prst="rect">
            <a:avLst/>
          </a:prstGeom>
          <a:noFill/>
        </p:spPr>
        <p:txBody>
          <a:bodyPr wrap="square" rtlCol="0">
            <a:spAutoFit/>
          </a:bodyPr>
          <a:lstStyle/>
          <a:p>
            <a:r>
              <a:rPr lang="sr-Latn-CS" b="1" dirty="0" smtClean="0">
                <a:solidFill>
                  <a:schemeClr val="bg1">
                    <a:lumMod val="50000"/>
                  </a:schemeClr>
                </a:solidFill>
              </a:rPr>
              <a:t>www.envipack.rs  </a:t>
            </a:r>
            <a:endParaRPr lang="en-US" b="1" dirty="0">
              <a:solidFill>
                <a:schemeClr val="bg1">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71414"/>
            <a:ext cx="9144000" cy="1477328"/>
          </a:xfrm>
          <a:prstGeom prst="rect">
            <a:avLst/>
          </a:prstGeom>
          <a:noFill/>
        </p:spPr>
        <p:txBody>
          <a:bodyPr wrap="square" rtlCol="0">
            <a:spAutoFit/>
          </a:bodyPr>
          <a:lstStyle/>
          <a:p>
            <a:pPr algn="just"/>
            <a:r>
              <a:rPr lang="sr-Latn-CS" dirty="0" smtClean="0">
                <a:solidFill>
                  <a:schemeClr val="accent3">
                    <a:lumMod val="75000"/>
                  </a:schemeClr>
                </a:solidFill>
              </a:rPr>
              <a:t>U skladu sa primarnim ciljem kompanije </a:t>
            </a:r>
            <a:r>
              <a:rPr lang="sr-Latn-CS" b="1" dirty="0" smtClean="0">
                <a:solidFill>
                  <a:schemeClr val="accent3">
                    <a:lumMod val="75000"/>
                  </a:schemeClr>
                </a:solidFill>
              </a:rPr>
              <a:t>Galenika Fitofarmacija A.D.  </a:t>
            </a:r>
            <a:r>
              <a:rPr lang="sr-Latn-CS" dirty="0" smtClean="0">
                <a:solidFill>
                  <a:schemeClr val="accent3">
                    <a:lumMod val="75000"/>
                  </a:schemeClr>
                </a:solidFill>
              </a:rPr>
              <a:t>da snabdeva srpski agrar kvalitetnim i bezbednim sredstvima za zaštitu bilja, kao i da konstantno unapređuje poslovanje u skladu sa najvišim standardima u svojoj branši uz praćenje svetskih trendova unapređenja bezbednosti i zdravlja ljudi, životinja i životne sredine, osnovana je firma </a:t>
            </a:r>
            <a:r>
              <a:rPr lang="sr-Latn-CS" b="1" dirty="0" smtClean="0">
                <a:solidFill>
                  <a:schemeClr val="accent3">
                    <a:lumMod val="75000"/>
                  </a:schemeClr>
                </a:solidFill>
              </a:rPr>
              <a:t>ENVIPACK d.o.o. </a:t>
            </a:r>
            <a:r>
              <a:rPr lang="sr-Latn-CS" dirty="0" smtClean="0">
                <a:solidFill>
                  <a:schemeClr val="accent3">
                    <a:lumMod val="75000"/>
                  </a:schemeClr>
                </a:solidFill>
              </a:rPr>
              <a:t>– </a:t>
            </a:r>
            <a:r>
              <a:rPr lang="sr-Latn-CS" b="1" dirty="0" smtClean="0">
                <a:solidFill>
                  <a:schemeClr val="accent3">
                    <a:lumMod val="75000"/>
                  </a:schemeClr>
                </a:solidFill>
              </a:rPr>
              <a:t>operater za upravljanje otpadnom ambalažom od sredstava za zaštitu bilja (SZB)</a:t>
            </a:r>
            <a:r>
              <a:rPr lang="sr-Latn-CS" dirty="0" smtClean="0">
                <a:solidFill>
                  <a:schemeClr val="accent3">
                    <a:lumMod val="75000"/>
                  </a:schemeClr>
                </a:solidFill>
              </a:rPr>
              <a:t>.</a:t>
            </a:r>
            <a:endParaRPr lang="en-US" dirty="0" smtClean="0">
              <a:solidFill>
                <a:schemeClr val="accent3">
                  <a:lumMod val="75000"/>
                </a:schemeClr>
              </a:solidFill>
            </a:endParaRPr>
          </a:p>
        </p:txBody>
      </p:sp>
      <p:sp>
        <p:nvSpPr>
          <p:cNvPr id="9" name="TextBox 8"/>
          <p:cNvSpPr txBox="1"/>
          <p:nvPr/>
        </p:nvSpPr>
        <p:spPr>
          <a:xfrm>
            <a:off x="285752" y="1500174"/>
            <a:ext cx="8643966" cy="646331"/>
          </a:xfrm>
          <a:prstGeom prst="rect">
            <a:avLst/>
          </a:prstGeom>
          <a:noFill/>
        </p:spPr>
        <p:txBody>
          <a:bodyPr wrap="square" rtlCol="0">
            <a:spAutoFit/>
          </a:bodyPr>
          <a:lstStyle/>
          <a:p>
            <a:r>
              <a:rPr lang="en-US" dirty="0" err="1" smtClean="0">
                <a:solidFill>
                  <a:schemeClr val="tx1">
                    <a:lumMod val="65000"/>
                    <a:lumOff val="35000"/>
                  </a:schemeClr>
                </a:solidFill>
              </a:rPr>
              <a:t>Osnovni</a:t>
            </a:r>
            <a:r>
              <a:rPr lang="en-US" dirty="0" smtClean="0">
                <a:solidFill>
                  <a:schemeClr val="tx1">
                    <a:lumMod val="65000"/>
                    <a:lumOff val="35000"/>
                  </a:schemeClr>
                </a:solidFill>
              </a:rPr>
              <a:t> </a:t>
            </a:r>
            <a:r>
              <a:rPr lang="en-US" dirty="0" err="1" smtClean="0">
                <a:solidFill>
                  <a:schemeClr val="tx1">
                    <a:lumMod val="65000"/>
                    <a:lumOff val="35000"/>
                  </a:schemeClr>
                </a:solidFill>
              </a:rPr>
              <a:t>cilj</a:t>
            </a:r>
            <a:r>
              <a:rPr lang="en-US" dirty="0" smtClean="0">
                <a:solidFill>
                  <a:schemeClr val="tx1">
                    <a:lumMod val="65000"/>
                    <a:lumOff val="35000"/>
                  </a:schemeClr>
                </a:solidFill>
              </a:rPr>
              <a:t> </a:t>
            </a:r>
            <a:r>
              <a:rPr lang="en-US" dirty="0" err="1" smtClean="0">
                <a:solidFill>
                  <a:schemeClr val="tx1">
                    <a:lumMod val="65000"/>
                    <a:lumOff val="35000"/>
                  </a:schemeClr>
                </a:solidFill>
              </a:rPr>
              <a:t>operatera</a:t>
            </a:r>
            <a:r>
              <a:rPr lang="en-US" dirty="0" smtClean="0">
                <a:solidFill>
                  <a:schemeClr val="tx1">
                    <a:lumMod val="65000"/>
                    <a:lumOff val="35000"/>
                  </a:schemeClr>
                </a:solidFill>
              </a:rPr>
              <a:t> </a:t>
            </a:r>
            <a:r>
              <a:rPr lang="en-US" b="1" dirty="0" smtClean="0">
                <a:solidFill>
                  <a:schemeClr val="tx1">
                    <a:lumMod val="65000"/>
                    <a:lumOff val="35000"/>
                  </a:schemeClr>
                </a:solidFill>
              </a:rPr>
              <a:t>ENVIPACK </a:t>
            </a:r>
            <a:r>
              <a:rPr lang="en-US" b="1" dirty="0" err="1" smtClean="0">
                <a:solidFill>
                  <a:schemeClr val="tx1">
                    <a:lumMod val="65000"/>
                    <a:lumOff val="35000"/>
                  </a:schemeClr>
                </a:solidFill>
              </a:rPr>
              <a:t>d.o.o</a:t>
            </a:r>
            <a:r>
              <a:rPr lang="en-US" b="1" dirty="0" smtClean="0">
                <a:solidFill>
                  <a:schemeClr val="tx1">
                    <a:lumMod val="65000"/>
                    <a:lumOff val="35000"/>
                  </a:schemeClr>
                </a:solidFill>
              </a:rPr>
              <a:t>.</a:t>
            </a:r>
            <a:r>
              <a:rPr lang="en-US" dirty="0" smtClean="0">
                <a:solidFill>
                  <a:schemeClr val="tx1">
                    <a:lumMod val="65000"/>
                    <a:lumOff val="35000"/>
                  </a:schemeClr>
                </a:solidFill>
              </a:rPr>
              <a:t> </a:t>
            </a:r>
            <a:r>
              <a:rPr lang="sr-Latn-CS" dirty="0" smtClean="0">
                <a:solidFill>
                  <a:schemeClr val="tx1">
                    <a:lumMod val="65000"/>
                    <a:lumOff val="35000"/>
                  </a:schemeClr>
                </a:solidFill>
              </a:rPr>
              <a:t>uz podršku osnivača </a:t>
            </a:r>
            <a:r>
              <a:rPr lang="sr-Latn-CS" b="1" dirty="0" smtClean="0">
                <a:solidFill>
                  <a:schemeClr val="tx1">
                    <a:lumMod val="65000"/>
                    <a:lumOff val="35000"/>
                  </a:schemeClr>
                </a:solidFill>
              </a:rPr>
              <a:t>Galenike Fitofarmacija A.D.</a:t>
            </a:r>
            <a:r>
              <a:rPr lang="sr-Latn-CS" dirty="0" smtClean="0">
                <a:solidFill>
                  <a:schemeClr val="tx1">
                    <a:lumMod val="65000"/>
                    <a:lumOff val="35000"/>
                  </a:schemeClr>
                </a:solidFill>
              </a:rPr>
              <a:t> </a:t>
            </a:r>
            <a:r>
              <a:rPr lang="en-US" dirty="0" smtClean="0">
                <a:solidFill>
                  <a:schemeClr val="tx1">
                    <a:lumMod val="65000"/>
                    <a:lumOff val="35000"/>
                  </a:schemeClr>
                </a:solidFill>
              </a:rPr>
              <a:t>je </a:t>
            </a:r>
            <a:r>
              <a:rPr lang="en-US" dirty="0" err="1" smtClean="0">
                <a:solidFill>
                  <a:schemeClr val="tx1">
                    <a:lumMod val="65000"/>
                    <a:lumOff val="35000"/>
                  </a:schemeClr>
                </a:solidFill>
              </a:rPr>
              <a:t>suštinsko</a:t>
            </a:r>
            <a:r>
              <a:rPr lang="en-US" dirty="0" smtClean="0">
                <a:solidFill>
                  <a:schemeClr val="tx1">
                    <a:lumMod val="65000"/>
                    <a:lumOff val="35000"/>
                  </a:schemeClr>
                </a:solidFill>
              </a:rPr>
              <a:t> </a:t>
            </a:r>
            <a:r>
              <a:rPr lang="en-US" dirty="0" err="1" smtClean="0">
                <a:solidFill>
                  <a:schemeClr val="tx1">
                    <a:lumMod val="65000"/>
                    <a:lumOff val="35000"/>
                  </a:schemeClr>
                </a:solidFill>
              </a:rPr>
              <a:t>rešavanje</a:t>
            </a:r>
            <a:r>
              <a:rPr lang="en-US" dirty="0" smtClean="0">
                <a:solidFill>
                  <a:schemeClr val="tx1">
                    <a:lumMod val="65000"/>
                    <a:lumOff val="35000"/>
                  </a:schemeClr>
                </a:solidFill>
              </a:rPr>
              <a:t> </a:t>
            </a:r>
            <a:r>
              <a:rPr lang="en-US" dirty="0" err="1" smtClean="0">
                <a:solidFill>
                  <a:schemeClr val="tx1">
                    <a:lumMod val="65000"/>
                    <a:lumOff val="35000"/>
                  </a:schemeClr>
                </a:solidFill>
              </a:rPr>
              <a:t>problema</a:t>
            </a:r>
            <a:r>
              <a:rPr lang="en-US" dirty="0" smtClean="0">
                <a:solidFill>
                  <a:schemeClr val="tx1">
                    <a:lumMod val="65000"/>
                    <a:lumOff val="35000"/>
                  </a:schemeClr>
                </a:solidFill>
              </a:rPr>
              <a:t> </a:t>
            </a:r>
            <a:r>
              <a:rPr lang="en-US" dirty="0" err="1" smtClean="0">
                <a:solidFill>
                  <a:schemeClr val="tx1">
                    <a:lumMod val="65000"/>
                    <a:lumOff val="35000"/>
                  </a:schemeClr>
                </a:solidFill>
              </a:rPr>
              <a:t>otpadne</a:t>
            </a:r>
            <a:r>
              <a:rPr lang="en-US" dirty="0" smtClean="0">
                <a:solidFill>
                  <a:schemeClr val="tx1">
                    <a:lumMod val="65000"/>
                    <a:lumOff val="35000"/>
                  </a:schemeClr>
                </a:solidFill>
              </a:rPr>
              <a:t> </a:t>
            </a:r>
            <a:r>
              <a:rPr lang="en-US" dirty="0" err="1" smtClean="0">
                <a:solidFill>
                  <a:schemeClr val="tx1">
                    <a:lumMod val="65000"/>
                    <a:lumOff val="35000"/>
                  </a:schemeClr>
                </a:solidFill>
              </a:rPr>
              <a:t>ambalaže</a:t>
            </a:r>
            <a:r>
              <a:rPr lang="en-US" dirty="0" smtClean="0">
                <a:solidFill>
                  <a:schemeClr val="tx1">
                    <a:lumMod val="65000"/>
                    <a:lumOff val="35000"/>
                  </a:schemeClr>
                </a:solidFill>
              </a:rPr>
              <a:t> </a:t>
            </a:r>
            <a:r>
              <a:rPr lang="en-US" dirty="0" err="1" smtClean="0">
                <a:solidFill>
                  <a:schemeClr val="tx1">
                    <a:lumMod val="65000"/>
                    <a:lumOff val="35000"/>
                  </a:schemeClr>
                </a:solidFill>
              </a:rPr>
              <a:t>od</a:t>
            </a:r>
            <a:r>
              <a:rPr lang="en-US" dirty="0" smtClean="0">
                <a:solidFill>
                  <a:schemeClr val="tx1">
                    <a:lumMod val="65000"/>
                    <a:lumOff val="35000"/>
                  </a:schemeClr>
                </a:solidFill>
              </a:rPr>
              <a:t> SZB </a:t>
            </a:r>
            <a:r>
              <a:rPr lang="en-US" dirty="0" err="1" smtClean="0">
                <a:solidFill>
                  <a:schemeClr val="tx1">
                    <a:lumMod val="65000"/>
                    <a:lumOff val="35000"/>
                  </a:schemeClr>
                </a:solidFill>
              </a:rPr>
              <a:t>što</a:t>
            </a:r>
            <a:r>
              <a:rPr lang="en-US" dirty="0" smtClean="0">
                <a:solidFill>
                  <a:schemeClr val="tx1">
                    <a:lumMod val="65000"/>
                    <a:lumOff val="35000"/>
                  </a:schemeClr>
                </a:solidFill>
              </a:rPr>
              <a:t> </a:t>
            </a:r>
            <a:r>
              <a:rPr lang="en-US" dirty="0" err="1" smtClean="0">
                <a:solidFill>
                  <a:schemeClr val="tx1">
                    <a:lumMod val="65000"/>
                    <a:lumOff val="35000"/>
                  </a:schemeClr>
                </a:solidFill>
              </a:rPr>
              <a:t>uključuje</a:t>
            </a:r>
            <a:r>
              <a:rPr lang="en-US" dirty="0" smtClean="0">
                <a:solidFill>
                  <a:schemeClr val="tx1">
                    <a:lumMod val="65000"/>
                    <a:lumOff val="35000"/>
                  </a:schemeClr>
                </a:solidFill>
              </a:rPr>
              <a:t> </a:t>
            </a:r>
            <a:r>
              <a:rPr lang="en-US" dirty="0" err="1" smtClean="0">
                <a:solidFill>
                  <a:schemeClr val="tx1">
                    <a:lumMod val="65000"/>
                    <a:lumOff val="35000"/>
                  </a:schemeClr>
                </a:solidFill>
              </a:rPr>
              <a:t>sledeće</a:t>
            </a:r>
            <a:r>
              <a:rPr lang="en-US" dirty="0" smtClean="0">
                <a:solidFill>
                  <a:schemeClr val="tx1">
                    <a:lumMod val="65000"/>
                    <a:lumOff val="35000"/>
                  </a:schemeClr>
                </a:solidFill>
              </a:rPr>
              <a:t> </a:t>
            </a:r>
            <a:r>
              <a:rPr lang="en-US" dirty="0" err="1" smtClean="0">
                <a:solidFill>
                  <a:schemeClr val="tx1">
                    <a:lumMod val="65000"/>
                    <a:lumOff val="35000"/>
                  </a:schemeClr>
                </a:solidFill>
              </a:rPr>
              <a:t>aktivnosti</a:t>
            </a:r>
            <a:r>
              <a:rPr lang="en-US" dirty="0" smtClean="0">
                <a:solidFill>
                  <a:schemeClr val="tx1">
                    <a:lumMod val="65000"/>
                    <a:lumOff val="35000"/>
                  </a:schemeClr>
                </a:solidFill>
              </a:rPr>
              <a:t>:</a:t>
            </a:r>
            <a:endParaRPr lang="en-US" dirty="0">
              <a:solidFill>
                <a:schemeClr val="tx1">
                  <a:lumMod val="65000"/>
                  <a:lumOff val="35000"/>
                </a:schemeClr>
              </a:solidFill>
            </a:endParaRPr>
          </a:p>
        </p:txBody>
      </p:sp>
      <p:graphicFrame>
        <p:nvGraphicFramePr>
          <p:cNvPr id="10" name="Diagram 9"/>
          <p:cNvGraphicFramePr/>
          <p:nvPr/>
        </p:nvGraphicFramePr>
        <p:xfrm>
          <a:off x="214282" y="2214554"/>
          <a:ext cx="878687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Logo-ENVIPACK-New.gif"/>
          <p:cNvPicPr>
            <a:picLocks noChangeAspect="1"/>
          </p:cNvPicPr>
          <p:nvPr/>
        </p:nvPicPr>
        <p:blipFill>
          <a:blip r:embed="rId8" cstate="print"/>
          <a:stretch>
            <a:fillRect/>
          </a:stretch>
        </p:blipFill>
        <p:spPr>
          <a:xfrm>
            <a:off x="6713727" y="6143648"/>
            <a:ext cx="2215991" cy="64293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B88BE7F6-41CC-4DD2-A5F9-DAE84146F8DC}"/>
                                            </p:graphicEl>
                                          </p:spTgt>
                                        </p:tgtEl>
                                        <p:attrNameLst>
                                          <p:attrName>style.visibility</p:attrName>
                                        </p:attrNameLst>
                                      </p:cBhvr>
                                      <p:to>
                                        <p:strVal val="visible"/>
                                      </p:to>
                                    </p:set>
                                    <p:animEffect transition="in" filter="fade">
                                      <p:cBhvr>
                                        <p:cTn id="12" dur="2000"/>
                                        <p:tgtEl>
                                          <p:spTgt spid="10">
                                            <p:graphicEl>
                                              <a:dgm id="{B88BE7F6-41CC-4DD2-A5F9-DAE84146F8D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01842D1E-8200-49F2-AA6B-A1E9E79623E7}"/>
                                            </p:graphicEl>
                                          </p:spTgt>
                                        </p:tgtEl>
                                        <p:attrNameLst>
                                          <p:attrName>style.visibility</p:attrName>
                                        </p:attrNameLst>
                                      </p:cBhvr>
                                      <p:to>
                                        <p:strVal val="visible"/>
                                      </p:to>
                                    </p:set>
                                    <p:animEffect transition="in" filter="fade">
                                      <p:cBhvr>
                                        <p:cTn id="15" dur="2000"/>
                                        <p:tgtEl>
                                          <p:spTgt spid="10">
                                            <p:graphicEl>
                                              <a:dgm id="{01842D1E-8200-49F2-AA6B-A1E9E79623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5B7A8527-BE3C-46C2-9173-4F25D29D913B}"/>
                                            </p:graphicEl>
                                          </p:spTgt>
                                        </p:tgtEl>
                                        <p:attrNameLst>
                                          <p:attrName>style.visibility</p:attrName>
                                        </p:attrNameLst>
                                      </p:cBhvr>
                                      <p:to>
                                        <p:strVal val="visible"/>
                                      </p:to>
                                    </p:set>
                                    <p:animEffect transition="in" filter="fade">
                                      <p:cBhvr>
                                        <p:cTn id="20" dur="2000"/>
                                        <p:tgtEl>
                                          <p:spTgt spid="10">
                                            <p:graphicEl>
                                              <a:dgm id="{5B7A8527-BE3C-46C2-9173-4F25D29D913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F8C53766-5D74-496C-84E3-CC4880C4C3C1}"/>
                                            </p:graphicEl>
                                          </p:spTgt>
                                        </p:tgtEl>
                                        <p:attrNameLst>
                                          <p:attrName>style.visibility</p:attrName>
                                        </p:attrNameLst>
                                      </p:cBhvr>
                                      <p:to>
                                        <p:strVal val="visible"/>
                                      </p:to>
                                    </p:set>
                                    <p:animEffect transition="in" filter="fade">
                                      <p:cBhvr>
                                        <p:cTn id="23" dur="2000"/>
                                        <p:tgtEl>
                                          <p:spTgt spid="10">
                                            <p:graphicEl>
                                              <a:dgm id="{F8C53766-5D74-496C-84E3-CC4880C4C3C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24346352-B585-48DF-A613-273EF2A381CB}"/>
                                            </p:graphicEl>
                                          </p:spTgt>
                                        </p:tgtEl>
                                        <p:attrNameLst>
                                          <p:attrName>style.visibility</p:attrName>
                                        </p:attrNameLst>
                                      </p:cBhvr>
                                      <p:to>
                                        <p:strVal val="visible"/>
                                      </p:to>
                                    </p:set>
                                    <p:animEffect transition="in" filter="fade">
                                      <p:cBhvr>
                                        <p:cTn id="28" dur="2000"/>
                                        <p:tgtEl>
                                          <p:spTgt spid="10">
                                            <p:graphicEl>
                                              <a:dgm id="{24346352-B585-48DF-A613-273EF2A381C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9D504DDE-3A4F-4F14-A634-CA2824454EC6}"/>
                                            </p:graphicEl>
                                          </p:spTgt>
                                        </p:tgtEl>
                                        <p:attrNameLst>
                                          <p:attrName>style.visibility</p:attrName>
                                        </p:attrNameLst>
                                      </p:cBhvr>
                                      <p:to>
                                        <p:strVal val="visible"/>
                                      </p:to>
                                    </p:set>
                                    <p:animEffect transition="in" filter="fade">
                                      <p:cBhvr>
                                        <p:cTn id="31" dur="2000"/>
                                        <p:tgtEl>
                                          <p:spTgt spid="10">
                                            <p:graphicEl>
                                              <a:dgm id="{9D504DDE-3A4F-4F14-A634-CA2824454EC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FB8167FE-4300-4F9A-AA79-EA3A15D082A7}"/>
                                            </p:graphicEl>
                                          </p:spTgt>
                                        </p:tgtEl>
                                        <p:attrNameLst>
                                          <p:attrName>style.visibility</p:attrName>
                                        </p:attrNameLst>
                                      </p:cBhvr>
                                      <p:to>
                                        <p:strVal val="visible"/>
                                      </p:to>
                                    </p:set>
                                    <p:animEffect transition="in" filter="fade">
                                      <p:cBhvr>
                                        <p:cTn id="36" dur="2000"/>
                                        <p:tgtEl>
                                          <p:spTgt spid="10">
                                            <p:graphicEl>
                                              <a:dgm id="{FB8167FE-4300-4F9A-AA79-EA3A15D082A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8EC4C399-E260-4128-8D84-9FCEC4DE0888}"/>
                                            </p:graphicEl>
                                          </p:spTgt>
                                        </p:tgtEl>
                                        <p:attrNameLst>
                                          <p:attrName>style.visibility</p:attrName>
                                        </p:attrNameLst>
                                      </p:cBhvr>
                                      <p:to>
                                        <p:strVal val="visible"/>
                                      </p:to>
                                    </p:set>
                                    <p:animEffect transition="in" filter="fade">
                                      <p:cBhvr>
                                        <p:cTn id="39" dur="2000"/>
                                        <p:tgtEl>
                                          <p:spTgt spid="10">
                                            <p:graphicEl>
                                              <a:dgm id="{8EC4C399-E260-4128-8D84-9FCEC4DE088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3480D138-4C9C-454D-A932-B0F31ECFF36F}"/>
                                            </p:graphicEl>
                                          </p:spTgt>
                                        </p:tgtEl>
                                        <p:attrNameLst>
                                          <p:attrName>style.visibility</p:attrName>
                                        </p:attrNameLst>
                                      </p:cBhvr>
                                      <p:to>
                                        <p:strVal val="visible"/>
                                      </p:to>
                                    </p:set>
                                    <p:animEffect transition="in" filter="fade">
                                      <p:cBhvr>
                                        <p:cTn id="44" dur="2000"/>
                                        <p:tgtEl>
                                          <p:spTgt spid="10">
                                            <p:graphicEl>
                                              <a:dgm id="{3480D138-4C9C-454D-A932-B0F31ECFF36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14B8962A-2DB3-46C5-AF0F-65873A6E114A}"/>
                                            </p:graphicEl>
                                          </p:spTgt>
                                        </p:tgtEl>
                                        <p:attrNameLst>
                                          <p:attrName>style.visibility</p:attrName>
                                        </p:attrNameLst>
                                      </p:cBhvr>
                                      <p:to>
                                        <p:strVal val="visible"/>
                                      </p:to>
                                    </p:set>
                                    <p:animEffect transition="in" filter="fade">
                                      <p:cBhvr>
                                        <p:cTn id="47" dur="2000"/>
                                        <p:tgtEl>
                                          <p:spTgt spid="10">
                                            <p:graphicEl>
                                              <a:dgm id="{14B8962A-2DB3-46C5-AF0F-65873A6E11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95536" y="476672"/>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ENVIPACK-New.gif"/>
          <p:cNvPicPr>
            <a:picLocks noChangeAspect="1"/>
          </p:cNvPicPr>
          <p:nvPr/>
        </p:nvPicPr>
        <p:blipFill>
          <a:blip r:embed="rId7" cstate="print"/>
          <a:stretch>
            <a:fillRect/>
          </a:stretch>
        </p:blipFill>
        <p:spPr>
          <a:xfrm>
            <a:off x="6610381" y="5857897"/>
            <a:ext cx="2462213" cy="714375"/>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4554"/>
            <a:ext cx="7200800" cy="461665"/>
          </a:xfrm>
          <a:prstGeom prst="rect">
            <a:avLst/>
          </a:prstGeom>
          <a:noFill/>
        </p:spPr>
        <p:txBody>
          <a:bodyPr wrap="square" rtlCol="0">
            <a:spAutoFit/>
          </a:bodyPr>
          <a:lstStyle/>
          <a:p>
            <a:r>
              <a:rPr lang="sr-Latn-CS" sz="2400" b="1" u="sng" dirty="0" smtClean="0">
                <a:solidFill>
                  <a:schemeClr val="tx1">
                    <a:lumMod val="65000"/>
                    <a:lumOff val="35000"/>
                  </a:schemeClr>
                </a:solidFill>
              </a:rPr>
              <a:t>Ispiranje ambalaže  i odgovornost krajnjeg korisnika</a:t>
            </a:r>
            <a:endParaRPr lang="sr-Latn-CS" sz="2400" b="1" u="sng" dirty="0">
              <a:solidFill>
                <a:schemeClr val="tx1">
                  <a:lumMod val="65000"/>
                  <a:lumOff val="35000"/>
                </a:schemeClr>
              </a:solidFill>
            </a:endParaRPr>
          </a:p>
        </p:txBody>
      </p:sp>
      <p:sp>
        <p:nvSpPr>
          <p:cNvPr id="17" name="TextBox 16"/>
          <p:cNvSpPr txBox="1"/>
          <p:nvPr/>
        </p:nvSpPr>
        <p:spPr>
          <a:xfrm>
            <a:off x="0" y="428604"/>
            <a:ext cx="9071992" cy="1015663"/>
          </a:xfrm>
          <a:prstGeom prst="rect">
            <a:avLst/>
          </a:prstGeom>
          <a:noFill/>
        </p:spPr>
        <p:txBody>
          <a:bodyPr wrap="square" rtlCol="0">
            <a:spAutoFit/>
          </a:bodyPr>
          <a:lstStyle/>
          <a:p>
            <a:pPr algn="just"/>
            <a:r>
              <a:rPr lang="sr-Latn-CS" sz="2000" b="1" dirty="0" smtClean="0">
                <a:solidFill>
                  <a:srgbClr val="74B230"/>
                </a:solidFill>
              </a:rPr>
              <a:t>Najvažniji korak u odgovornom korišćenju SZB je detaljno čitanje uputstva za upotrebu sredstava od strane krajnjeg korisnika i pridržavanje mera pravilnog postupanja sa ambalažom koje su sastavni deo etikete proizvoda.</a:t>
            </a:r>
            <a:endParaRPr lang="sr-Latn-CS" sz="2000" b="1" dirty="0">
              <a:solidFill>
                <a:srgbClr val="74B230"/>
              </a:solidFill>
            </a:endParaRPr>
          </a:p>
        </p:txBody>
      </p:sp>
      <p:pic>
        <p:nvPicPr>
          <p:cNvPr id="23" name="Picture 22" descr="Trostruko ispiranje.jpg"/>
          <p:cNvPicPr>
            <a:picLocks noChangeAspect="1"/>
          </p:cNvPicPr>
          <p:nvPr/>
        </p:nvPicPr>
        <p:blipFill>
          <a:blip r:embed="rId2" cstate="print"/>
          <a:stretch>
            <a:fillRect/>
          </a:stretch>
        </p:blipFill>
        <p:spPr>
          <a:xfrm>
            <a:off x="285720" y="2538514"/>
            <a:ext cx="4084215" cy="4105196"/>
          </a:xfrm>
          <a:prstGeom prst="rect">
            <a:avLst/>
          </a:prstGeom>
        </p:spPr>
      </p:pic>
      <p:graphicFrame>
        <p:nvGraphicFramePr>
          <p:cNvPr id="10" name="Diagram 9"/>
          <p:cNvGraphicFramePr/>
          <p:nvPr/>
        </p:nvGraphicFramePr>
        <p:xfrm>
          <a:off x="4286248" y="2615822"/>
          <a:ext cx="485778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925770" y="2620028"/>
            <a:ext cx="432048" cy="523220"/>
          </a:xfrm>
          <a:prstGeom prst="rect">
            <a:avLst/>
          </a:prstGeom>
          <a:noFill/>
        </p:spPr>
        <p:txBody>
          <a:bodyPr wrap="square" rtlCol="0">
            <a:spAutoFit/>
          </a:bodyPr>
          <a:lstStyle/>
          <a:p>
            <a:pPr algn="ctr"/>
            <a:r>
              <a:rPr lang="sr-Latn-CS" sz="2800" b="1" dirty="0" smtClean="0">
                <a:solidFill>
                  <a:schemeClr val="bg1"/>
                </a:solidFill>
              </a:rPr>
              <a:t>1</a:t>
            </a:r>
            <a:endParaRPr lang="sr-Latn-CS" sz="2800" b="1" dirty="0">
              <a:solidFill>
                <a:schemeClr val="bg1"/>
              </a:solidFill>
            </a:endParaRPr>
          </a:p>
        </p:txBody>
      </p:sp>
      <p:sp>
        <p:nvSpPr>
          <p:cNvPr id="13" name="TextBox 12"/>
          <p:cNvSpPr txBox="1"/>
          <p:nvPr/>
        </p:nvSpPr>
        <p:spPr>
          <a:xfrm>
            <a:off x="4925770" y="3357562"/>
            <a:ext cx="432048" cy="523220"/>
          </a:xfrm>
          <a:prstGeom prst="rect">
            <a:avLst/>
          </a:prstGeom>
          <a:noFill/>
        </p:spPr>
        <p:txBody>
          <a:bodyPr wrap="square" rtlCol="0">
            <a:spAutoFit/>
          </a:bodyPr>
          <a:lstStyle/>
          <a:p>
            <a:pPr algn="ctr"/>
            <a:r>
              <a:rPr lang="sr-Latn-CS" sz="2800" b="1" dirty="0" smtClean="0">
                <a:solidFill>
                  <a:schemeClr val="bg1"/>
                </a:solidFill>
              </a:rPr>
              <a:t>2</a:t>
            </a:r>
            <a:endParaRPr lang="sr-Latn-CS" sz="2800" b="1" dirty="0">
              <a:solidFill>
                <a:schemeClr val="bg1"/>
              </a:solidFill>
            </a:endParaRPr>
          </a:p>
        </p:txBody>
      </p:sp>
      <p:sp>
        <p:nvSpPr>
          <p:cNvPr id="14" name="TextBox 13"/>
          <p:cNvSpPr txBox="1"/>
          <p:nvPr/>
        </p:nvSpPr>
        <p:spPr>
          <a:xfrm>
            <a:off x="4925770" y="4071942"/>
            <a:ext cx="432048" cy="523220"/>
          </a:xfrm>
          <a:prstGeom prst="rect">
            <a:avLst/>
          </a:prstGeom>
          <a:noFill/>
        </p:spPr>
        <p:txBody>
          <a:bodyPr wrap="square" rtlCol="0">
            <a:spAutoFit/>
          </a:bodyPr>
          <a:lstStyle/>
          <a:p>
            <a:pPr algn="ctr"/>
            <a:r>
              <a:rPr lang="sr-Latn-CS" sz="2800" b="1" dirty="0" smtClean="0">
                <a:solidFill>
                  <a:schemeClr val="bg1"/>
                </a:solidFill>
              </a:rPr>
              <a:t>3</a:t>
            </a:r>
            <a:endParaRPr lang="sr-Latn-CS" sz="2800" b="1" dirty="0">
              <a:solidFill>
                <a:schemeClr val="bg1"/>
              </a:solidFill>
            </a:endParaRPr>
          </a:p>
        </p:txBody>
      </p:sp>
      <p:sp>
        <p:nvSpPr>
          <p:cNvPr id="16" name="TextBox 15"/>
          <p:cNvSpPr txBox="1"/>
          <p:nvPr/>
        </p:nvSpPr>
        <p:spPr>
          <a:xfrm>
            <a:off x="4925770" y="4786322"/>
            <a:ext cx="432048" cy="523220"/>
          </a:xfrm>
          <a:prstGeom prst="rect">
            <a:avLst/>
          </a:prstGeom>
          <a:noFill/>
        </p:spPr>
        <p:txBody>
          <a:bodyPr wrap="square" rtlCol="0">
            <a:spAutoFit/>
          </a:bodyPr>
          <a:lstStyle/>
          <a:p>
            <a:pPr algn="ctr"/>
            <a:r>
              <a:rPr lang="sr-Latn-CS" sz="2800" b="1" dirty="0" smtClean="0">
                <a:solidFill>
                  <a:schemeClr val="bg1"/>
                </a:solidFill>
              </a:rPr>
              <a:t>4</a:t>
            </a:r>
            <a:endParaRPr lang="sr-Latn-CS" sz="2800" b="1" dirty="0">
              <a:solidFill>
                <a:schemeClr val="bg1"/>
              </a:solidFill>
            </a:endParaRPr>
          </a:p>
        </p:txBody>
      </p:sp>
      <p:sp>
        <p:nvSpPr>
          <p:cNvPr id="21" name="TextBox 20"/>
          <p:cNvSpPr txBox="1"/>
          <p:nvPr/>
        </p:nvSpPr>
        <p:spPr>
          <a:xfrm>
            <a:off x="0" y="1428736"/>
            <a:ext cx="5000628" cy="1077218"/>
          </a:xfrm>
          <a:prstGeom prst="rect">
            <a:avLst/>
          </a:prstGeom>
          <a:noFill/>
        </p:spPr>
        <p:txBody>
          <a:bodyPr wrap="square" rtlCol="0">
            <a:spAutoFit/>
          </a:bodyPr>
          <a:lstStyle/>
          <a:p>
            <a:r>
              <a:rPr lang="sr-Latn-CS" sz="1600" b="1" dirty="0" smtClean="0">
                <a:solidFill>
                  <a:schemeClr val="tx1">
                    <a:lumMod val="65000"/>
                    <a:lumOff val="35000"/>
                  </a:schemeClr>
                </a:solidFill>
              </a:rPr>
              <a:t>Postupkom trostrukog ispiranja se otpadna ambalaža od određenih SZB može prevesti iz opasnog u neopasan ambalažni otpad. </a:t>
            </a:r>
            <a:r>
              <a:rPr lang="sr-Latn-CS" sz="1600" b="1" dirty="0" smtClean="0"/>
              <a:t>Čepovi, zatvarači i ambalaža proizvoda sa oznakom T i T+ ostaju trajno opasan ambalažni otpad.</a:t>
            </a:r>
            <a:endParaRPr lang="en-US" sz="1600" dirty="0"/>
          </a:p>
        </p:txBody>
      </p:sp>
      <p:sp>
        <p:nvSpPr>
          <p:cNvPr id="25" name="TextBox 24"/>
          <p:cNvSpPr txBox="1"/>
          <p:nvPr/>
        </p:nvSpPr>
        <p:spPr>
          <a:xfrm>
            <a:off x="4929190" y="5500702"/>
            <a:ext cx="432048" cy="523220"/>
          </a:xfrm>
          <a:prstGeom prst="rect">
            <a:avLst/>
          </a:prstGeom>
          <a:noFill/>
        </p:spPr>
        <p:txBody>
          <a:bodyPr wrap="square" rtlCol="0">
            <a:spAutoFit/>
          </a:bodyPr>
          <a:lstStyle/>
          <a:p>
            <a:pPr algn="ctr"/>
            <a:r>
              <a:rPr lang="sr-Latn-CS" sz="2800" b="1" dirty="0" smtClean="0">
                <a:solidFill>
                  <a:schemeClr val="bg1"/>
                </a:solidFill>
              </a:rPr>
              <a:t>5</a:t>
            </a:r>
            <a:endParaRPr lang="sr-Latn-CS" sz="2800" b="1" dirty="0">
              <a:solidFill>
                <a:schemeClr val="bg1"/>
              </a:solidFill>
            </a:endParaRPr>
          </a:p>
        </p:txBody>
      </p:sp>
      <p:pic>
        <p:nvPicPr>
          <p:cNvPr id="28" name="Picture 27" descr="Logo-ENVIPACK-New.gif"/>
          <p:cNvPicPr>
            <a:picLocks noChangeAspect="1"/>
          </p:cNvPicPr>
          <p:nvPr/>
        </p:nvPicPr>
        <p:blipFill>
          <a:blip r:embed="rId8" cstate="print"/>
          <a:stretch>
            <a:fillRect/>
          </a:stretch>
        </p:blipFill>
        <p:spPr>
          <a:xfrm>
            <a:off x="6713727" y="6143648"/>
            <a:ext cx="2215991" cy="642938"/>
          </a:xfrm>
          <a:prstGeom prst="rect">
            <a:avLst/>
          </a:prstGeom>
        </p:spPr>
      </p:pic>
      <p:grpSp>
        <p:nvGrpSpPr>
          <p:cNvPr id="32" name="Group 31"/>
          <p:cNvGrpSpPr/>
          <p:nvPr/>
        </p:nvGrpSpPr>
        <p:grpSpPr>
          <a:xfrm>
            <a:off x="5429256" y="1571612"/>
            <a:ext cx="3528392" cy="1000132"/>
            <a:chOff x="5429256" y="1571612"/>
            <a:chExt cx="3528392" cy="1000132"/>
          </a:xfrm>
        </p:grpSpPr>
        <p:sp>
          <p:nvSpPr>
            <p:cNvPr id="30" name="Down Arrow Callout 29"/>
            <p:cNvSpPr/>
            <p:nvPr/>
          </p:nvSpPr>
          <p:spPr>
            <a:xfrm>
              <a:off x="5429288" y="1571612"/>
              <a:ext cx="3428992" cy="1000132"/>
            </a:xfrm>
            <a:prstGeom prst="downArrowCallout">
              <a:avLst/>
            </a:prstGeom>
            <a:gradFill flip="none" rotWithShape="1">
              <a:gsLst>
                <a:gs pos="0">
                  <a:srgbClr val="DDEBCF"/>
                </a:gs>
                <a:gs pos="50000">
                  <a:srgbClr val="9CB86E"/>
                </a:gs>
                <a:gs pos="100000">
                  <a:srgbClr val="156B13"/>
                </a:gs>
              </a:gsLst>
              <a:lin ang="162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29256" y="1577294"/>
              <a:ext cx="3528392" cy="592470"/>
            </a:xfrm>
            <a:prstGeom prst="rect">
              <a:avLst/>
            </a:prstGeom>
            <a:noFill/>
            <a:scene3d>
              <a:camera prst="orthographicFront"/>
              <a:lightRig rig="threePt" dir="t"/>
            </a:scene3d>
            <a:sp3d>
              <a:bevelT w="152400" h="50800" prst="softRound"/>
            </a:sp3d>
          </p:spPr>
          <p:txBody>
            <a:bodyPr wrap="square" rtlCol="0">
              <a:spAutoFit/>
            </a:bodyPr>
            <a:lstStyle/>
            <a:p>
              <a:pPr algn="ctr"/>
              <a:r>
                <a:rPr lang="sr-Latn-CS" dirty="0" smtClean="0">
                  <a:solidFill>
                    <a:schemeClr val="bg1"/>
                  </a:solidFill>
                </a:rPr>
                <a:t>Pravilno ispiranje ambalaže obezbeđuje krajnjem korisniku</a:t>
              </a:r>
              <a:r>
                <a:rPr lang="sr-Latn-CS" sz="2000" dirty="0" smtClean="0">
                  <a:solidFill>
                    <a:schemeClr val="bg1"/>
                  </a:solidFill>
                </a:rPr>
                <a:t> </a:t>
              </a:r>
              <a:endParaRPr lang="sr-Latn-CS" sz="2000" dirty="0">
                <a:solidFill>
                  <a:schemeClr val="bg1"/>
                </a:solidFill>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par>
                          <p:cTn id="8" fill="hold">
                            <p:stCondLst>
                              <p:cond delay="1000"/>
                            </p:stCondLst>
                            <p:childTnLst>
                              <p:par>
                                <p:cTn id="9" presetID="9" presetClass="entr" presetSubtype="0" fill="hold"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graphicEl>
                                              <a:dgm id="{1A2E1432-7B69-4177-8F05-67E355CD1E89}"/>
                                            </p:graphicEl>
                                          </p:spTgt>
                                        </p:tgtEl>
                                        <p:attrNameLst>
                                          <p:attrName>style.visibility</p:attrName>
                                        </p:attrNameLst>
                                      </p:cBhvr>
                                      <p:to>
                                        <p:strVal val="visible"/>
                                      </p:to>
                                    </p:set>
                                    <p:animEffect transition="in" filter="fade">
                                      <p:cBhvr>
                                        <p:cTn id="19" dur="2000"/>
                                        <p:tgtEl>
                                          <p:spTgt spid="10">
                                            <p:graphicEl>
                                              <a:dgm id="{1A2E1432-7B69-4177-8F05-67E355CD1E8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graphicEl>
                                              <a:dgm id="{749A7242-C88E-42A0-8416-BB9C692F526F}"/>
                                            </p:graphicEl>
                                          </p:spTgt>
                                        </p:tgtEl>
                                        <p:attrNameLst>
                                          <p:attrName>style.visibility</p:attrName>
                                        </p:attrNameLst>
                                      </p:cBhvr>
                                      <p:to>
                                        <p:strVal val="visible"/>
                                      </p:to>
                                    </p:set>
                                    <p:animEffect transition="in" filter="fade">
                                      <p:cBhvr>
                                        <p:cTn id="22" dur="2000"/>
                                        <p:tgtEl>
                                          <p:spTgt spid="10">
                                            <p:graphicEl>
                                              <a:dgm id="{749A7242-C88E-42A0-8416-BB9C692F526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graphicEl>
                                              <a:dgm id="{F2FCE7CB-9E4F-4FA0-932F-F482081C1EF0}"/>
                                            </p:graphicEl>
                                          </p:spTgt>
                                        </p:tgtEl>
                                        <p:attrNameLst>
                                          <p:attrName>style.visibility</p:attrName>
                                        </p:attrNameLst>
                                      </p:cBhvr>
                                      <p:to>
                                        <p:strVal val="visible"/>
                                      </p:to>
                                    </p:set>
                                    <p:animEffect transition="in" filter="fade">
                                      <p:cBhvr>
                                        <p:cTn id="30" dur="2000"/>
                                        <p:tgtEl>
                                          <p:spTgt spid="10">
                                            <p:graphicEl>
                                              <a:dgm id="{F2FCE7CB-9E4F-4FA0-932F-F482081C1EF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graphicEl>
                                              <a:dgm id="{71DEA201-8C86-490C-B21B-02890641319D}"/>
                                            </p:graphicEl>
                                          </p:spTgt>
                                        </p:tgtEl>
                                        <p:attrNameLst>
                                          <p:attrName>style.visibility</p:attrName>
                                        </p:attrNameLst>
                                      </p:cBhvr>
                                      <p:to>
                                        <p:strVal val="visible"/>
                                      </p:to>
                                    </p:set>
                                    <p:animEffect transition="in" filter="fade">
                                      <p:cBhvr>
                                        <p:cTn id="33" dur="2000"/>
                                        <p:tgtEl>
                                          <p:spTgt spid="10">
                                            <p:graphicEl>
                                              <a:dgm id="{71DEA201-8C86-490C-B21B-02890641319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graphicEl>
                                              <a:dgm id="{CD0A761F-3493-4676-BC3C-518C59395F98}"/>
                                            </p:graphicEl>
                                          </p:spTgt>
                                        </p:tgtEl>
                                        <p:attrNameLst>
                                          <p:attrName>style.visibility</p:attrName>
                                        </p:attrNameLst>
                                      </p:cBhvr>
                                      <p:to>
                                        <p:strVal val="visible"/>
                                      </p:to>
                                    </p:set>
                                    <p:animEffect transition="in" filter="fade">
                                      <p:cBhvr>
                                        <p:cTn id="41" dur="2000"/>
                                        <p:tgtEl>
                                          <p:spTgt spid="10">
                                            <p:graphicEl>
                                              <a:dgm id="{CD0A761F-3493-4676-BC3C-518C59395F98}"/>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graphicEl>
                                              <a:dgm id="{6BE7EA68-152D-4B44-A27C-DA41A33DFEEA}"/>
                                            </p:graphicEl>
                                          </p:spTgt>
                                        </p:tgtEl>
                                        <p:attrNameLst>
                                          <p:attrName>style.visibility</p:attrName>
                                        </p:attrNameLst>
                                      </p:cBhvr>
                                      <p:to>
                                        <p:strVal val="visible"/>
                                      </p:to>
                                    </p:set>
                                    <p:animEffect transition="in" filter="fade">
                                      <p:cBhvr>
                                        <p:cTn id="44" dur="2000"/>
                                        <p:tgtEl>
                                          <p:spTgt spid="10">
                                            <p:graphicEl>
                                              <a:dgm id="{6BE7EA68-152D-4B44-A27C-DA41A33DFEE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DC8A30D4-382B-40E4-983E-5B519EE3A8A3}"/>
                                            </p:graphicEl>
                                          </p:spTgt>
                                        </p:tgtEl>
                                        <p:attrNameLst>
                                          <p:attrName>style.visibility</p:attrName>
                                        </p:attrNameLst>
                                      </p:cBhvr>
                                      <p:to>
                                        <p:strVal val="visible"/>
                                      </p:to>
                                    </p:set>
                                    <p:animEffect transition="in" filter="fade">
                                      <p:cBhvr>
                                        <p:cTn id="52" dur="2000"/>
                                        <p:tgtEl>
                                          <p:spTgt spid="10">
                                            <p:graphicEl>
                                              <a:dgm id="{DC8A30D4-382B-40E4-983E-5B519EE3A8A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graphicEl>
                                              <a:dgm id="{8243B578-441D-4378-A35E-15CD913BB65A}"/>
                                            </p:graphicEl>
                                          </p:spTgt>
                                        </p:tgtEl>
                                        <p:attrNameLst>
                                          <p:attrName>style.visibility</p:attrName>
                                        </p:attrNameLst>
                                      </p:cBhvr>
                                      <p:to>
                                        <p:strVal val="visible"/>
                                      </p:to>
                                    </p:set>
                                    <p:animEffect transition="in" filter="fade">
                                      <p:cBhvr>
                                        <p:cTn id="55" dur="2000"/>
                                        <p:tgtEl>
                                          <p:spTgt spid="10">
                                            <p:graphicEl>
                                              <a:dgm id="{8243B578-441D-4378-A35E-15CD913BB65A}"/>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graphicEl>
                                              <a:dgm id="{652092D5-0850-4075-B86A-4986369BEAB4}"/>
                                            </p:graphicEl>
                                          </p:spTgt>
                                        </p:tgtEl>
                                        <p:attrNameLst>
                                          <p:attrName>style.visibility</p:attrName>
                                        </p:attrNameLst>
                                      </p:cBhvr>
                                      <p:to>
                                        <p:strVal val="visible"/>
                                      </p:to>
                                    </p:set>
                                    <p:animEffect transition="in" filter="fade">
                                      <p:cBhvr>
                                        <p:cTn id="63" dur="2000"/>
                                        <p:tgtEl>
                                          <p:spTgt spid="10">
                                            <p:graphicEl>
                                              <a:dgm id="{652092D5-0850-4075-B86A-4986369BEAB4}"/>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20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graphicEl>
                                              <a:dgm id="{F82FC194-49B0-4EDA-A4F3-183DA67CEB1C}"/>
                                            </p:graphicEl>
                                          </p:spTgt>
                                        </p:tgtEl>
                                        <p:attrNameLst>
                                          <p:attrName>style.visibility</p:attrName>
                                        </p:attrNameLst>
                                      </p:cBhvr>
                                      <p:to>
                                        <p:strVal val="visible"/>
                                      </p:to>
                                    </p:set>
                                    <p:animEffect transition="in" filter="fade">
                                      <p:cBhvr>
                                        <p:cTn id="69" dur="2000"/>
                                        <p:tgtEl>
                                          <p:spTgt spid="10">
                                            <p:graphicEl>
                                              <a:dgm id="{F82FC194-49B0-4EDA-A4F3-183DA67CEB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P spid="13" grpId="0"/>
      <p:bldP spid="14" grpId="0"/>
      <p:bldP spid="16" grpId="0"/>
      <p:bldP spid="21"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emistry_violator.png"/>
          <p:cNvPicPr>
            <a:picLocks noChangeAspect="1"/>
          </p:cNvPicPr>
          <p:nvPr/>
        </p:nvPicPr>
        <p:blipFill>
          <a:blip r:embed="rId2" cstate="print"/>
          <a:stretch>
            <a:fillRect/>
          </a:stretch>
        </p:blipFill>
        <p:spPr>
          <a:xfrm flipH="1">
            <a:off x="0" y="548680"/>
            <a:ext cx="3275856" cy="2664296"/>
          </a:xfrm>
          <a:prstGeom prst="rect">
            <a:avLst/>
          </a:prstGeom>
        </p:spPr>
      </p:pic>
      <p:grpSp>
        <p:nvGrpSpPr>
          <p:cNvPr id="2" name="Group 10"/>
          <p:cNvGrpSpPr/>
          <p:nvPr/>
        </p:nvGrpSpPr>
        <p:grpSpPr>
          <a:xfrm>
            <a:off x="35496" y="2357430"/>
            <a:ext cx="9108536" cy="1500198"/>
            <a:chOff x="107504" y="2141406"/>
            <a:chExt cx="9108536" cy="1500198"/>
          </a:xfrm>
        </p:grpSpPr>
        <p:pic>
          <p:nvPicPr>
            <p:cNvPr id="10" name="Picture 9" descr="iStock_000004506538Small.jpg"/>
            <p:cNvPicPr>
              <a:picLocks noChangeAspect="1"/>
            </p:cNvPicPr>
            <p:nvPr/>
          </p:nvPicPr>
          <p:blipFill>
            <a:blip r:embed="rId3" cstate="print">
              <a:lum contrast="-17000"/>
            </a:blip>
            <a:stretch>
              <a:fillRect/>
            </a:stretch>
          </p:blipFill>
          <p:spPr>
            <a:xfrm>
              <a:off x="7627387" y="2141406"/>
              <a:ext cx="1588653" cy="1500198"/>
            </a:xfrm>
            <a:prstGeom prst="rect">
              <a:avLst/>
            </a:prstGeom>
          </p:spPr>
        </p:pic>
        <p:sp>
          <p:nvSpPr>
            <p:cNvPr id="6" name="TextBox 5"/>
            <p:cNvSpPr txBox="1"/>
            <p:nvPr/>
          </p:nvSpPr>
          <p:spPr>
            <a:xfrm>
              <a:off x="107504" y="2915652"/>
              <a:ext cx="8280920" cy="400110"/>
            </a:xfrm>
            <a:prstGeom prst="rect">
              <a:avLst/>
            </a:prstGeom>
            <a:noFill/>
          </p:spPr>
          <p:txBody>
            <a:bodyPr wrap="square" rtlCol="0">
              <a:spAutoFit/>
            </a:bodyPr>
            <a:lstStyle/>
            <a:p>
              <a:r>
                <a:rPr lang="sr-Latn-CS" sz="2000" b="1" dirty="0" smtClean="0">
                  <a:solidFill>
                    <a:schemeClr val="accent2">
                      <a:lumMod val="75000"/>
                    </a:schemeClr>
                  </a:solidFill>
                </a:rPr>
                <a:t>Formirana baza podataka o aktivnim materijama obezbeđuje sledeće:</a:t>
              </a:r>
              <a:endParaRPr lang="sr-Latn-CS" sz="2000" b="1" dirty="0">
                <a:solidFill>
                  <a:schemeClr val="accent2">
                    <a:lumMod val="75000"/>
                  </a:schemeClr>
                </a:solidFill>
              </a:endParaRPr>
            </a:p>
          </p:txBody>
        </p:sp>
      </p:grpSp>
      <p:sp>
        <p:nvSpPr>
          <p:cNvPr id="4" name="TextBox 3"/>
          <p:cNvSpPr txBox="1"/>
          <p:nvPr/>
        </p:nvSpPr>
        <p:spPr>
          <a:xfrm>
            <a:off x="1142976" y="33859"/>
            <a:ext cx="7929586" cy="1323439"/>
          </a:xfrm>
          <a:prstGeom prst="rect">
            <a:avLst/>
          </a:prstGeom>
          <a:noFill/>
        </p:spPr>
        <p:txBody>
          <a:bodyPr wrap="square" rtlCol="0">
            <a:spAutoFit/>
          </a:bodyPr>
          <a:lstStyle/>
          <a:p>
            <a:pPr algn="just"/>
            <a:r>
              <a:rPr lang="sr-Latn-CS" sz="2000" b="1" dirty="0" smtClean="0">
                <a:solidFill>
                  <a:schemeClr val="accent2">
                    <a:lumMod val="75000"/>
                  </a:schemeClr>
                </a:solidFill>
              </a:rPr>
              <a:t>Podoperater vrši validaciju postupka trostrukog ispiranja otpadne ambalaže u saradnji sa ovlašćenom laboratorijom za sve preparate i aktivne materije i na taj način obezbeđuje bazu podataka o proizvodima i ambalaži za koje je primenjiv postupak trostrukog ispiranja.</a:t>
            </a:r>
            <a:endParaRPr lang="sr-Latn-CS" sz="2000" b="1" dirty="0">
              <a:solidFill>
                <a:schemeClr val="accent2">
                  <a:lumMod val="75000"/>
                </a:schemeClr>
              </a:solidFill>
            </a:endParaRPr>
          </a:p>
        </p:txBody>
      </p:sp>
      <p:sp>
        <p:nvSpPr>
          <p:cNvPr id="5" name="TextBox 4"/>
          <p:cNvSpPr txBox="1"/>
          <p:nvPr/>
        </p:nvSpPr>
        <p:spPr>
          <a:xfrm>
            <a:off x="3714744" y="1627519"/>
            <a:ext cx="5177736" cy="1015663"/>
          </a:xfrm>
          <a:prstGeom prst="rect">
            <a:avLst/>
          </a:prstGeom>
          <a:noFill/>
        </p:spPr>
        <p:txBody>
          <a:bodyPr wrap="square" rtlCol="0">
            <a:spAutoFit/>
          </a:bodyPr>
          <a:lstStyle/>
          <a:p>
            <a:pPr algn="just"/>
            <a:r>
              <a:rPr lang="sr-Latn-CS" sz="2000" b="1" dirty="0" smtClean="0">
                <a:solidFill>
                  <a:schemeClr val="accent2">
                    <a:lumMod val="75000"/>
                  </a:schemeClr>
                </a:solidFill>
              </a:rPr>
              <a:t>Validacionim postupkom dobijaju se izveštaji o karakteru otpadne ambalaže nakon postupka trostrukog ispiranja.</a:t>
            </a:r>
            <a:endParaRPr lang="sr-Latn-CS" sz="2000" b="1" dirty="0">
              <a:solidFill>
                <a:schemeClr val="accent2">
                  <a:lumMod val="75000"/>
                </a:schemeClr>
              </a:solidFill>
            </a:endParaRPr>
          </a:p>
        </p:txBody>
      </p:sp>
      <p:graphicFrame>
        <p:nvGraphicFramePr>
          <p:cNvPr id="17" name="Diagram 16"/>
          <p:cNvGraphicFramePr/>
          <p:nvPr/>
        </p:nvGraphicFramePr>
        <p:xfrm>
          <a:off x="71406" y="3571876"/>
          <a:ext cx="8358246" cy="3071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Plus 15"/>
          <p:cNvSpPr>
            <a:spLocks noChangeAspect="1"/>
          </p:cNvSpPr>
          <p:nvPr/>
        </p:nvSpPr>
        <p:spPr>
          <a:xfrm>
            <a:off x="3510272" y="3724594"/>
            <a:ext cx="561662" cy="561662"/>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r-Latn-CS"/>
          </a:p>
        </p:txBody>
      </p:sp>
      <p:pic>
        <p:nvPicPr>
          <p:cNvPr id="11" name="Picture 10" descr="Logo-ENVIPACK-New.gif"/>
          <p:cNvPicPr>
            <a:picLocks noChangeAspect="1"/>
          </p:cNvPicPr>
          <p:nvPr/>
        </p:nvPicPr>
        <p:blipFill>
          <a:blip r:embed="rId9" cstate="print"/>
          <a:stretch>
            <a:fillRect/>
          </a:stretch>
        </p:blipFill>
        <p:spPr>
          <a:xfrm rot="16200000">
            <a:off x="6968276" y="4682272"/>
            <a:ext cx="2708434" cy="785813"/>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graphicEl>
                                              <a:dgm id="{71D08AAF-D0D4-4088-B8DD-B34000543FBB}"/>
                                            </p:graphicEl>
                                          </p:spTgt>
                                        </p:tgtEl>
                                        <p:attrNameLst>
                                          <p:attrName>style.visibility</p:attrName>
                                        </p:attrNameLst>
                                      </p:cBhvr>
                                      <p:to>
                                        <p:strVal val="visible"/>
                                      </p:to>
                                    </p:set>
                                    <p:animEffect transition="in" filter="fade">
                                      <p:cBhvr>
                                        <p:cTn id="22" dur="2000"/>
                                        <p:tgtEl>
                                          <p:spTgt spid="17">
                                            <p:graphicEl>
                                              <a:dgm id="{71D08AAF-D0D4-4088-B8DD-B34000543FBB}"/>
                                            </p:graphic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graphicEl>
                                              <a:dgm id="{468E0392-E016-44D7-BDA2-81FE57D63107}"/>
                                            </p:graphicEl>
                                          </p:spTgt>
                                        </p:tgtEl>
                                        <p:attrNameLst>
                                          <p:attrName>style.visibility</p:attrName>
                                        </p:attrNameLst>
                                      </p:cBhvr>
                                      <p:to>
                                        <p:strVal val="visible"/>
                                      </p:to>
                                    </p:set>
                                    <p:animEffect transition="in" filter="fade">
                                      <p:cBhvr>
                                        <p:cTn id="26" dur="2000"/>
                                        <p:tgtEl>
                                          <p:spTgt spid="17">
                                            <p:graphicEl>
                                              <a:dgm id="{468E0392-E016-44D7-BDA2-81FE57D63107}"/>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graphicEl>
                                              <a:dgm id="{65E3CBDF-49AA-4DFA-A9A0-698D66B4AA4F}"/>
                                            </p:graphicEl>
                                          </p:spTgt>
                                        </p:tgtEl>
                                        <p:attrNameLst>
                                          <p:attrName>style.visibility</p:attrName>
                                        </p:attrNameLst>
                                      </p:cBhvr>
                                      <p:to>
                                        <p:strVal val="visible"/>
                                      </p:to>
                                    </p:set>
                                    <p:animEffect transition="in" filter="fade">
                                      <p:cBhvr>
                                        <p:cTn id="29" dur="2000"/>
                                        <p:tgtEl>
                                          <p:spTgt spid="17">
                                            <p:graphicEl>
                                              <a:dgm id="{65E3CBDF-49AA-4DFA-A9A0-698D66B4AA4F}"/>
                                            </p:graphic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7">
                                            <p:graphicEl>
                                              <a:dgm id="{9481D8BD-58B7-43BE-9906-F7537A7FAEE4}"/>
                                            </p:graphicEl>
                                          </p:spTgt>
                                        </p:tgtEl>
                                        <p:attrNameLst>
                                          <p:attrName>style.visibility</p:attrName>
                                        </p:attrNameLst>
                                      </p:cBhvr>
                                      <p:to>
                                        <p:strVal val="visible"/>
                                      </p:to>
                                    </p:set>
                                    <p:animEffect transition="in" filter="fade">
                                      <p:cBhvr>
                                        <p:cTn id="33" dur="2000"/>
                                        <p:tgtEl>
                                          <p:spTgt spid="17">
                                            <p:graphicEl>
                                              <a:dgm id="{9481D8BD-58B7-43BE-9906-F7537A7FAEE4}"/>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graphicEl>
                                              <a:dgm id="{A1B37063-24F1-44E9-8440-4F7F6F827932}"/>
                                            </p:graphicEl>
                                          </p:spTgt>
                                        </p:tgtEl>
                                        <p:attrNameLst>
                                          <p:attrName>style.visibility</p:attrName>
                                        </p:attrNameLst>
                                      </p:cBhvr>
                                      <p:to>
                                        <p:strVal val="visible"/>
                                      </p:to>
                                    </p:set>
                                    <p:animEffect transition="in" filter="fade">
                                      <p:cBhvr>
                                        <p:cTn id="36" dur="2000"/>
                                        <p:tgtEl>
                                          <p:spTgt spid="17">
                                            <p:graphicEl>
                                              <a:dgm id="{A1B37063-24F1-44E9-8440-4F7F6F82793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7">
                                            <p:graphicEl>
                                              <a:dgm id="{329645F3-5028-4FFB-89E9-EA7ED4FDC762}"/>
                                            </p:graphicEl>
                                          </p:spTgt>
                                        </p:tgtEl>
                                        <p:attrNameLst>
                                          <p:attrName>style.visibility</p:attrName>
                                        </p:attrNameLst>
                                      </p:cBhvr>
                                      <p:to>
                                        <p:strVal val="visible"/>
                                      </p:to>
                                    </p:set>
                                    <p:animEffect transition="in" filter="fade">
                                      <p:cBhvr>
                                        <p:cTn id="45" dur="2000"/>
                                        <p:tgtEl>
                                          <p:spTgt spid="17">
                                            <p:graphicEl>
                                              <a:dgm id="{329645F3-5028-4FFB-89E9-EA7ED4FDC762}"/>
                                            </p:graphicEl>
                                          </p:spTgt>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7">
                                            <p:graphicEl>
                                              <a:dgm id="{24AC087A-108C-43CF-B262-4DB0F04CC256}"/>
                                            </p:graphicEl>
                                          </p:spTgt>
                                        </p:tgtEl>
                                        <p:attrNameLst>
                                          <p:attrName>style.visibility</p:attrName>
                                        </p:attrNameLst>
                                      </p:cBhvr>
                                      <p:to>
                                        <p:strVal val="visible"/>
                                      </p:to>
                                    </p:set>
                                    <p:animEffect transition="in" filter="fade">
                                      <p:cBhvr>
                                        <p:cTn id="49" dur="2000"/>
                                        <p:tgtEl>
                                          <p:spTgt spid="17">
                                            <p:graphicEl>
                                              <a:dgm id="{24AC087A-108C-43CF-B262-4DB0F04CC256}"/>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graphicEl>
                                              <a:dgm id="{AC7B6882-6A33-49CD-960B-16E74CC6B2E6}"/>
                                            </p:graphicEl>
                                          </p:spTgt>
                                        </p:tgtEl>
                                        <p:attrNameLst>
                                          <p:attrName>style.visibility</p:attrName>
                                        </p:attrNameLst>
                                      </p:cBhvr>
                                      <p:to>
                                        <p:strVal val="visible"/>
                                      </p:to>
                                    </p:set>
                                    <p:animEffect transition="in" filter="fade">
                                      <p:cBhvr>
                                        <p:cTn id="52" dur="2000"/>
                                        <p:tgtEl>
                                          <p:spTgt spid="17">
                                            <p:graphicEl>
                                              <a:dgm id="{AC7B6882-6A33-49CD-960B-16E74CC6B2E6}"/>
                                            </p:graphic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7">
                                            <p:graphicEl>
                                              <a:dgm id="{30688333-5058-419F-93D8-704C93923F1E}"/>
                                            </p:graphicEl>
                                          </p:spTgt>
                                        </p:tgtEl>
                                        <p:attrNameLst>
                                          <p:attrName>style.visibility</p:attrName>
                                        </p:attrNameLst>
                                      </p:cBhvr>
                                      <p:to>
                                        <p:strVal val="visible"/>
                                      </p:to>
                                    </p:set>
                                    <p:animEffect transition="in" filter="fade">
                                      <p:cBhvr>
                                        <p:cTn id="56" dur="2000"/>
                                        <p:tgtEl>
                                          <p:spTgt spid="17">
                                            <p:graphicEl>
                                              <a:dgm id="{30688333-5058-419F-93D8-704C93923F1E}"/>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graphicEl>
                                              <a:dgm id="{15638D23-C3C7-4906-B701-29814FD54574}"/>
                                            </p:graphicEl>
                                          </p:spTgt>
                                        </p:tgtEl>
                                        <p:attrNameLst>
                                          <p:attrName>style.visibility</p:attrName>
                                        </p:attrNameLst>
                                      </p:cBhvr>
                                      <p:to>
                                        <p:strVal val="visible"/>
                                      </p:to>
                                    </p:set>
                                    <p:animEffect transition="in" filter="fade">
                                      <p:cBhvr>
                                        <p:cTn id="59" dur="2000"/>
                                        <p:tgtEl>
                                          <p:spTgt spid="17">
                                            <p:graphicEl>
                                              <a:dgm id="{15638D23-C3C7-4906-B701-29814FD545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17" grpId="0">
        <p:bldSub>
          <a:bldDgm bld="one"/>
        </p:bldSub>
      </p:bldGraphic>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1438" y="785794"/>
            <a:ext cx="9001156" cy="4357718"/>
            <a:chOff x="71438" y="785794"/>
            <a:chExt cx="9001156" cy="4357718"/>
          </a:xfrm>
        </p:grpSpPr>
        <p:sp>
          <p:nvSpPr>
            <p:cNvPr id="32" name="Rounded Rectangle 31"/>
            <p:cNvSpPr/>
            <p:nvPr/>
          </p:nvSpPr>
          <p:spPr>
            <a:xfrm>
              <a:off x="71438" y="785794"/>
              <a:ext cx="4500562" cy="43577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Rounded Rectangle 30"/>
            <p:cNvSpPr/>
            <p:nvPr/>
          </p:nvSpPr>
          <p:spPr>
            <a:xfrm>
              <a:off x="4714876" y="785794"/>
              <a:ext cx="4357718" cy="43577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3143240" y="857232"/>
              <a:ext cx="292895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r-Latn-C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Ambalažni otpad od SZB</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TextBox 32"/>
            <p:cNvSpPr txBox="1"/>
            <p:nvPr/>
          </p:nvSpPr>
          <p:spPr>
            <a:xfrm>
              <a:off x="7572396" y="785794"/>
              <a:ext cx="1428760" cy="646331"/>
            </a:xfrm>
            <a:prstGeom prst="rect">
              <a:avLst/>
            </a:prstGeom>
            <a:noFill/>
          </p:spPr>
          <p:txBody>
            <a:bodyPr wrap="square" rtlCol="0">
              <a:spAutoFit/>
            </a:bodyPr>
            <a:lstStyle/>
            <a:p>
              <a:r>
                <a:rPr lang="sr-Latn-CS" dirty="0" smtClean="0">
                  <a:solidFill>
                    <a:srgbClr val="C00000"/>
                  </a:solidFill>
                </a:rPr>
                <a:t>Primarno razvrstavanje</a:t>
              </a:r>
              <a:endParaRPr lang="en-US" dirty="0">
                <a:solidFill>
                  <a:srgbClr val="C00000"/>
                </a:solidFill>
              </a:endParaRPr>
            </a:p>
          </p:txBody>
        </p:sp>
        <p:sp>
          <p:nvSpPr>
            <p:cNvPr id="34" name="TextBox 33"/>
            <p:cNvSpPr txBox="1"/>
            <p:nvPr/>
          </p:nvSpPr>
          <p:spPr>
            <a:xfrm>
              <a:off x="214282" y="785794"/>
              <a:ext cx="1428760" cy="646331"/>
            </a:xfrm>
            <a:prstGeom prst="rect">
              <a:avLst/>
            </a:prstGeom>
            <a:noFill/>
          </p:spPr>
          <p:txBody>
            <a:bodyPr wrap="square" rtlCol="0">
              <a:spAutoFit/>
            </a:bodyPr>
            <a:lstStyle/>
            <a:p>
              <a:pPr algn="r"/>
              <a:r>
                <a:rPr lang="sr-Latn-CS" dirty="0" smtClean="0">
                  <a:solidFill>
                    <a:schemeClr val="accent1">
                      <a:lumMod val="75000"/>
                    </a:schemeClr>
                  </a:solidFill>
                </a:rPr>
                <a:t>Sekundarno razvrstavanje</a:t>
              </a:r>
              <a:endParaRPr lang="en-US" dirty="0">
                <a:solidFill>
                  <a:schemeClr val="accent1">
                    <a:lumMod val="75000"/>
                  </a:schemeClr>
                </a:solidFill>
              </a:endParaRPr>
            </a:p>
          </p:txBody>
        </p:sp>
      </p:grpSp>
      <p:sp>
        <p:nvSpPr>
          <p:cNvPr id="6" name="TextBox 5"/>
          <p:cNvSpPr txBox="1"/>
          <p:nvPr/>
        </p:nvSpPr>
        <p:spPr>
          <a:xfrm>
            <a:off x="0" y="-24"/>
            <a:ext cx="9144000" cy="830997"/>
          </a:xfrm>
          <a:prstGeom prst="rect">
            <a:avLst/>
          </a:prstGeom>
          <a:noFill/>
        </p:spPr>
        <p:txBody>
          <a:bodyPr wrap="square" rtlCol="0">
            <a:spAutoFit/>
          </a:bodyPr>
          <a:lstStyle/>
          <a:p>
            <a:pPr algn="just"/>
            <a:r>
              <a:rPr lang="sr-Latn-CS" sz="1600" b="1" dirty="0" smtClean="0">
                <a:solidFill>
                  <a:schemeClr val="tx1">
                    <a:lumMod val="65000"/>
                    <a:lumOff val="35000"/>
                  </a:schemeClr>
                </a:solidFill>
              </a:rPr>
              <a:t>Nakon pravilne primene SZB njegova ambalaža postaje otpad. Pravilno postupanje sa takvom ambalažom sastavni je deo pravilne upotrebe proizvoda za zaštitu bilja. Nastao ambalažni otpad od SZB se razvrstava postupkom PRIMARNOG i SEKUNDARNOG razvrstavanja ambalažnog otpada. </a:t>
            </a:r>
            <a:endParaRPr lang="en-US" sz="1600" dirty="0" smtClean="0">
              <a:solidFill>
                <a:schemeClr val="tx1">
                  <a:lumMod val="65000"/>
                  <a:lumOff val="35000"/>
                </a:schemeClr>
              </a:solidFill>
            </a:endParaRPr>
          </a:p>
        </p:txBody>
      </p:sp>
      <p:sp>
        <p:nvSpPr>
          <p:cNvPr id="9" name="TextBox 8"/>
          <p:cNvSpPr txBox="1"/>
          <p:nvPr/>
        </p:nvSpPr>
        <p:spPr>
          <a:xfrm>
            <a:off x="5072066" y="1571612"/>
            <a:ext cx="3000396"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r-Latn-CS" sz="1400" b="1" dirty="0" smtClean="0"/>
              <a:t>Trajno opasan ambalažni otpad od SZB (ambalažne boce proizvoda sa oznakom T i T+, zatvarači i čepovi)</a:t>
            </a:r>
            <a:endParaRPr lang="en-US" sz="1400" b="1" dirty="0"/>
          </a:p>
        </p:txBody>
      </p:sp>
      <p:sp>
        <p:nvSpPr>
          <p:cNvPr id="10" name="TextBox 9"/>
          <p:cNvSpPr txBox="1"/>
          <p:nvPr/>
        </p:nvSpPr>
        <p:spPr>
          <a:xfrm>
            <a:off x="857224" y="1571612"/>
            <a:ext cx="3357586"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r-Latn-CS" sz="1600" b="1" dirty="0" smtClean="0"/>
              <a:t>Potencijalno neopasan ambalažni otpad od SZB</a:t>
            </a:r>
            <a:endParaRPr lang="en-US" sz="1600" b="1" dirty="0"/>
          </a:p>
        </p:txBody>
      </p:sp>
      <p:sp>
        <p:nvSpPr>
          <p:cNvPr id="11" name="TextBox 10"/>
          <p:cNvSpPr txBox="1"/>
          <p:nvPr/>
        </p:nvSpPr>
        <p:spPr>
          <a:xfrm>
            <a:off x="857224" y="2285992"/>
            <a:ext cx="3357586" cy="7386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r-Latn-CS" sz="1400" b="1" dirty="0" smtClean="0"/>
              <a:t>Postupak trostrukog ispiranja i bušenja ambal. od SZB u trenutku korišćenja proizvoda </a:t>
            </a:r>
            <a:endParaRPr lang="en-US" sz="1400" b="1" dirty="0"/>
          </a:p>
        </p:txBody>
      </p:sp>
      <p:sp>
        <p:nvSpPr>
          <p:cNvPr id="12" name="TextBox 11"/>
          <p:cNvSpPr txBox="1"/>
          <p:nvPr/>
        </p:nvSpPr>
        <p:spPr>
          <a:xfrm>
            <a:off x="5072066" y="2786058"/>
            <a:ext cx="3000396"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r-Latn-CS" sz="1400" b="1" dirty="0" smtClean="0"/>
              <a:t>Prikupljanje i pakovanje ambal. od SZB u PE kese u trenutku korišćenja proizvoda i privremeni smeštaj na poljoprivrednom gazdinstvu.</a:t>
            </a:r>
            <a:endParaRPr lang="en-US" sz="1400" b="1" dirty="0"/>
          </a:p>
        </p:txBody>
      </p:sp>
      <p:sp>
        <p:nvSpPr>
          <p:cNvPr id="13" name="TextBox 12"/>
          <p:cNvSpPr txBox="1"/>
          <p:nvPr/>
        </p:nvSpPr>
        <p:spPr>
          <a:xfrm>
            <a:off x="5072066" y="4214818"/>
            <a:ext cx="3000396"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r-Latn-CS" sz="1400" b="1" dirty="0" smtClean="0"/>
              <a:t>Odlaganje opasnog ambal.otpada u specijalne kontejnere do  momenta preuzimanja od strane ENVIPACK-a</a:t>
            </a:r>
            <a:endParaRPr lang="en-US" sz="1400" b="1" dirty="0"/>
          </a:p>
        </p:txBody>
      </p:sp>
      <p:sp>
        <p:nvSpPr>
          <p:cNvPr id="14" name="TextBox 13"/>
          <p:cNvSpPr txBox="1"/>
          <p:nvPr/>
        </p:nvSpPr>
        <p:spPr>
          <a:xfrm>
            <a:off x="857224" y="3189273"/>
            <a:ext cx="335758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r-Latn-CS" sz="1400" b="1" dirty="0" smtClean="0"/>
              <a:t>Prikupljanje i pakovanje ambal. od SZB u PE kese u trenutku korišćenja proizvoda i privremeni smeštaj na poljoprivrednom gazdinstvu do momenta karakterizacije.</a:t>
            </a:r>
            <a:endParaRPr lang="en-US" sz="1400" b="1" dirty="0"/>
          </a:p>
        </p:txBody>
      </p:sp>
      <p:sp>
        <p:nvSpPr>
          <p:cNvPr id="15" name="TextBox 14"/>
          <p:cNvSpPr txBox="1"/>
          <p:nvPr/>
        </p:nvSpPr>
        <p:spPr>
          <a:xfrm>
            <a:off x="857224" y="4282867"/>
            <a:ext cx="335758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r-Latn-CS" b="1" dirty="0" smtClean="0"/>
              <a:t>Karakterizacija otpada – toksikološka analiza</a:t>
            </a:r>
            <a:endParaRPr lang="en-US" b="1" dirty="0"/>
          </a:p>
        </p:txBody>
      </p:sp>
      <p:sp>
        <p:nvSpPr>
          <p:cNvPr id="17" name="TextBox 16"/>
          <p:cNvSpPr txBox="1"/>
          <p:nvPr/>
        </p:nvSpPr>
        <p:spPr>
          <a:xfrm>
            <a:off x="357158" y="5643578"/>
            <a:ext cx="3357586"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sr-Latn-CS" sz="1600" b="1" dirty="0" smtClean="0"/>
              <a:t>Odlaganje neopasnog ambal.otpada u specijalne kontejnere za neopasan otpad od SZB do  momenta preuzimanja od strane ENVIPACK-a.</a:t>
            </a:r>
            <a:endParaRPr lang="en-US" sz="1600" b="1" dirty="0"/>
          </a:p>
        </p:txBody>
      </p:sp>
      <p:sp>
        <p:nvSpPr>
          <p:cNvPr id="18" name="Bent Arrow 17"/>
          <p:cNvSpPr/>
          <p:nvPr/>
        </p:nvSpPr>
        <p:spPr>
          <a:xfrm rot="5400000">
            <a:off x="6143636" y="1142984"/>
            <a:ext cx="357190" cy="357190"/>
          </a:xfrm>
          <a:prstGeom prst="bentArrow">
            <a:avLst>
              <a:gd name="adj1" fmla="val 25000"/>
              <a:gd name="adj2" fmla="val 25000"/>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5400000" flipV="1">
            <a:off x="2705088" y="1133460"/>
            <a:ext cx="366714" cy="366714"/>
          </a:xfrm>
          <a:prstGeom prst="bentArrow">
            <a:avLst>
              <a:gd name="adj1" fmla="val 25000"/>
              <a:gd name="adj2" fmla="val 25000"/>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0" name="Down Arrow 19"/>
          <p:cNvSpPr/>
          <p:nvPr/>
        </p:nvSpPr>
        <p:spPr>
          <a:xfrm>
            <a:off x="7572396" y="2214554"/>
            <a:ext cx="500066"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Down Arrow 20"/>
          <p:cNvSpPr/>
          <p:nvPr/>
        </p:nvSpPr>
        <p:spPr>
          <a:xfrm>
            <a:off x="7572396" y="3643314"/>
            <a:ext cx="500066"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Down Arrow 21"/>
          <p:cNvSpPr/>
          <p:nvPr/>
        </p:nvSpPr>
        <p:spPr>
          <a:xfrm>
            <a:off x="3786182" y="2000240"/>
            <a:ext cx="357190" cy="42862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Down Arrow 22"/>
          <p:cNvSpPr/>
          <p:nvPr/>
        </p:nvSpPr>
        <p:spPr>
          <a:xfrm>
            <a:off x="3786182" y="2857496"/>
            <a:ext cx="357190" cy="42862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Down Arrow 23"/>
          <p:cNvSpPr/>
          <p:nvPr/>
        </p:nvSpPr>
        <p:spPr>
          <a:xfrm>
            <a:off x="3786182" y="4000504"/>
            <a:ext cx="357190" cy="42862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Down Arrow 24"/>
          <p:cNvSpPr/>
          <p:nvPr/>
        </p:nvSpPr>
        <p:spPr>
          <a:xfrm rot="16200000">
            <a:off x="4179096" y="4107660"/>
            <a:ext cx="928695" cy="1000133"/>
          </a:xfrm>
          <a:prstGeom prst="downArrow">
            <a:avLst>
              <a:gd name="adj1" fmla="val 50000"/>
              <a:gd name="adj2" fmla="val 555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Down Arrow 25"/>
          <p:cNvSpPr/>
          <p:nvPr/>
        </p:nvSpPr>
        <p:spPr>
          <a:xfrm>
            <a:off x="2928926" y="4714886"/>
            <a:ext cx="1214446" cy="107157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29" name="Group 28"/>
          <p:cNvGrpSpPr/>
          <p:nvPr/>
        </p:nvGrpSpPr>
        <p:grpSpPr>
          <a:xfrm>
            <a:off x="5572132" y="5586257"/>
            <a:ext cx="3357586" cy="1200329"/>
            <a:chOff x="5072066" y="5286388"/>
            <a:chExt cx="3357586" cy="1200329"/>
          </a:xfrm>
        </p:grpSpPr>
        <p:sp>
          <p:nvSpPr>
            <p:cNvPr id="28" name="TextBox 27"/>
            <p:cNvSpPr txBox="1"/>
            <p:nvPr/>
          </p:nvSpPr>
          <p:spPr>
            <a:xfrm>
              <a:off x="5072066" y="5286388"/>
              <a:ext cx="335758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sr-Latn-CS" dirty="0" smtClean="0"/>
            </a:p>
            <a:p>
              <a:endParaRPr lang="sr-Latn-CS" dirty="0" smtClean="0"/>
            </a:p>
            <a:p>
              <a:endParaRPr lang="sr-Latn-CS" dirty="0" smtClean="0"/>
            </a:p>
            <a:p>
              <a:endParaRPr lang="en-US" dirty="0"/>
            </a:p>
          </p:txBody>
        </p:sp>
        <p:pic>
          <p:nvPicPr>
            <p:cNvPr id="5" name="Picture 4" descr="Logo-ENVIPACK-New.gif"/>
            <p:cNvPicPr>
              <a:picLocks noChangeAspect="1"/>
            </p:cNvPicPr>
            <p:nvPr/>
          </p:nvPicPr>
          <p:blipFill>
            <a:blip r:embed="rId2" cstate="print"/>
            <a:stretch>
              <a:fillRect/>
            </a:stretch>
          </p:blipFill>
          <p:spPr>
            <a:xfrm>
              <a:off x="5286380" y="5429270"/>
              <a:ext cx="2954655" cy="857250"/>
            </a:xfrm>
            <a:prstGeom prst="rect">
              <a:avLst/>
            </a:prstGeom>
          </p:spPr>
        </p:pic>
      </p:grpSp>
      <p:sp>
        <p:nvSpPr>
          <p:cNvPr id="30" name="Down Arrow 29"/>
          <p:cNvSpPr/>
          <p:nvPr/>
        </p:nvSpPr>
        <p:spPr>
          <a:xfrm>
            <a:off x="7572396" y="4857760"/>
            <a:ext cx="500066" cy="8572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TextBox 35"/>
          <p:cNvSpPr txBox="1"/>
          <p:nvPr/>
        </p:nvSpPr>
        <p:spPr>
          <a:xfrm>
            <a:off x="4143372" y="4334540"/>
            <a:ext cx="1000132" cy="523220"/>
          </a:xfrm>
          <a:prstGeom prst="rect">
            <a:avLst/>
          </a:prstGeom>
          <a:noFill/>
        </p:spPr>
        <p:txBody>
          <a:bodyPr wrap="square" rtlCol="0">
            <a:spAutoFit/>
          </a:bodyPr>
          <a:lstStyle/>
          <a:p>
            <a:r>
              <a:rPr lang="sr-Latn-CS" sz="1400" b="1" dirty="0" smtClean="0">
                <a:solidFill>
                  <a:srgbClr val="C00000"/>
                </a:solidFill>
              </a:rPr>
              <a:t>Opasan otpad</a:t>
            </a:r>
            <a:endParaRPr lang="en-US" sz="1400" b="1" dirty="0">
              <a:solidFill>
                <a:srgbClr val="C00000"/>
              </a:solidFill>
            </a:endParaRPr>
          </a:p>
        </p:txBody>
      </p:sp>
      <p:sp>
        <p:nvSpPr>
          <p:cNvPr id="37" name="TextBox 36"/>
          <p:cNvSpPr txBox="1"/>
          <p:nvPr/>
        </p:nvSpPr>
        <p:spPr>
          <a:xfrm rot="16200000">
            <a:off x="3052603" y="4917622"/>
            <a:ext cx="928694" cy="523220"/>
          </a:xfrm>
          <a:prstGeom prst="rect">
            <a:avLst/>
          </a:prstGeom>
          <a:noFill/>
        </p:spPr>
        <p:txBody>
          <a:bodyPr wrap="square" rtlCol="0">
            <a:spAutoFit/>
          </a:bodyPr>
          <a:lstStyle/>
          <a:p>
            <a:r>
              <a:rPr lang="sr-Latn-CS" sz="1400" b="1" dirty="0" smtClean="0">
                <a:solidFill>
                  <a:schemeClr val="accent3">
                    <a:lumMod val="50000"/>
                  </a:schemeClr>
                </a:solidFill>
              </a:rPr>
              <a:t>Neopasan otpad</a:t>
            </a:r>
            <a:endParaRPr lang="en-US" sz="1400" b="1" dirty="0">
              <a:solidFill>
                <a:schemeClr val="accent3">
                  <a:lumMod val="50000"/>
                </a:schemeClr>
              </a:solidFill>
            </a:endParaRPr>
          </a:p>
        </p:txBody>
      </p:sp>
      <p:sp>
        <p:nvSpPr>
          <p:cNvPr id="38" name="Down Arrow 37"/>
          <p:cNvSpPr/>
          <p:nvPr/>
        </p:nvSpPr>
        <p:spPr>
          <a:xfrm rot="16200000">
            <a:off x="4179092" y="5322106"/>
            <a:ext cx="928693" cy="171451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0" name="TextBox 39"/>
          <p:cNvSpPr txBox="1"/>
          <p:nvPr/>
        </p:nvSpPr>
        <p:spPr>
          <a:xfrm>
            <a:off x="4000496" y="6000768"/>
            <a:ext cx="928694" cy="307777"/>
          </a:xfrm>
          <a:prstGeom prst="rect">
            <a:avLst/>
          </a:prstGeom>
          <a:noFill/>
        </p:spPr>
        <p:txBody>
          <a:bodyPr wrap="square" rtlCol="0">
            <a:spAutoFit/>
          </a:bodyPr>
          <a:lstStyle/>
          <a:p>
            <a:r>
              <a:rPr lang="sr-Latn-CS" sz="1400" b="1" dirty="0" smtClean="0">
                <a:solidFill>
                  <a:schemeClr val="accent3">
                    <a:lumMod val="50000"/>
                  </a:schemeClr>
                </a:solidFill>
              </a:rPr>
              <a:t>Transport</a:t>
            </a:r>
            <a:endParaRPr lang="en-US" sz="1400" b="1" dirty="0">
              <a:solidFill>
                <a:schemeClr val="accent3">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2500"/>
                            </p:stCondLst>
                            <p:childTnLst>
                              <p:par>
                                <p:cTn id="18" presetID="22" presetClass="entr" presetSubtype="1" fill="hold" grpId="0" nodeType="afterEffect">
                                  <p:stCondLst>
                                    <p:cond delay="200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par>
                          <p:cTn id="25" fill="hold">
                            <p:stCondLst>
                              <p:cond delay="7000"/>
                            </p:stCondLst>
                            <p:childTnLst>
                              <p:par>
                                <p:cTn id="26" presetID="22" presetClass="entr" presetSubtype="1" fill="hold" grpId="0" nodeType="afterEffect">
                                  <p:stCondLst>
                                    <p:cond delay="200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9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par>
                          <p:cTn id="33" fill="hold">
                            <p:stCondLst>
                              <p:cond delay="11500"/>
                            </p:stCondLst>
                            <p:childTnLst>
                              <p:par>
                                <p:cTn id="34" presetID="22" presetClass="entr" presetSubtype="1" fill="hold" grpId="0" nodeType="afterEffect">
                                  <p:stCondLst>
                                    <p:cond delay="200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childTnLst>
                                </p:cTn>
                              </p:par>
                            </p:childTnLst>
                          </p:cTn>
                        </p:par>
                        <p:par>
                          <p:cTn id="46" fill="hold">
                            <p:stCondLst>
                              <p:cond delay="2500"/>
                            </p:stCondLst>
                            <p:childTnLst>
                              <p:par>
                                <p:cTn id="47" presetID="22" presetClass="entr" presetSubtype="1" fill="hold" grpId="0" nodeType="afterEffect">
                                  <p:stCondLst>
                                    <p:cond delay="200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childTnLst>
                                </p:cTn>
                              </p:par>
                            </p:childTnLst>
                          </p:cTn>
                        </p:par>
                        <p:par>
                          <p:cTn id="54" fill="hold">
                            <p:stCondLst>
                              <p:cond delay="7000"/>
                            </p:stCondLst>
                            <p:childTnLst>
                              <p:par>
                                <p:cTn id="55" presetID="22" presetClass="entr" presetSubtype="1" fill="hold" grpId="0" nodeType="afterEffect">
                                  <p:stCondLst>
                                    <p:cond delay="200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95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par>
                          <p:cTn id="62" fill="hold">
                            <p:stCondLst>
                              <p:cond delay="11500"/>
                            </p:stCondLst>
                            <p:childTnLst>
                              <p:par>
                                <p:cTn id="63" presetID="22" presetClass="entr" presetSubtype="1" fill="hold" grpId="0" nodeType="afterEffect">
                                  <p:stCondLst>
                                    <p:cond delay="200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140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2000"/>
                                        <p:tgtEl>
                                          <p:spTgt spid="15"/>
                                        </p:tgtEl>
                                      </p:cBhvr>
                                    </p:animEffect>
                                  </p:childTnLst>
                                </p:cTn>
                              </p:par>
                            </p:childTnLst>
                          </p:cTn>
                        </p:par>
                        <p:par>
                          <p:cTn id="70" fill="hold">
                            <p:stCondLst>
                              <p:cond delay="16000"/>
                            </p:stCondLst>
                            <p:childTnLst>
                              <p:par>
                                <p:cTn id="71" presetID="22" presetClass="entr" presetSubtype="8" fill="hold" grpId="0" nodeType="afterEffect">
                                  <p:stCondLst>
                                    <p:cond delay="200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childTnLst>
                          </p:cTn>
                        </p:par>
                        <p:par>
                          <p:cTn id="77" fill="hold">
                            <p:stCondLst>
                              <p:cond delay="18500"/>
                            </p:stCondLst>
                            <p:childTnLst>
                              <p:par>
                                <p:cTn id="78" presetID="22" presetClass="entr" presetSubtype="1" fill="hold" grpId="0" nodeType="afterEffect">
                                  <p:stCondLst>
                                    <p:cond delay="200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par>
                                <p:cTn id="81" presetID="22" presetClass="entr" presetSubtype="1" fill="hold" grpId="0" nodeType="withEffect">
                                  <p:stCondLst>
                                    <p:cond delay="200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childTnLst>
                          </p:cTn>
                        </p:par>
                        <p:par>
                          <p:cTn id="84" fill="hold">
                            <p:stCondLst>
                              <p:cond delay="21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2000"/>
                                        <p:tgtEl>
                                          <p:spTgt spid="17"/>
                                        </p:tgtEl>
                                      </p:cBhvr>
                                    </p:animEffect>
                                  </p:childTnLst>
                                </p:cTn>
                              </p:par>
                            </p:childTnLst>
                          </p:cTn>
                        </p:par>
                        <p:par>
                          <p:cTn id="88" fill="hold">
                            <p:stCondLst>
                              <p:cond delay="23000"/>
                            </p:stCondLst>
                            <p:childTnLst>
                              <p:par>
                                <p:cTn id="89" presetID="22" presetClass="entr" presetSubtype="8" fill="hold" grpId="0" nodeType="afterEffect">
                                  <p:stCondLst>
                                    <p:cond delay="200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grpId="0" nodeType="withEffect">
                                  <p:stCondLst>
                                    <p:cond delay="200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0" grpId="0" animBg="1"/>
      <p:bldP spid="36" grpId="0"/>
      <p:bldP spid="37" grpId="0"/>
      <p:bldP spid="38"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388790"/>
            <a:ext cx="8928992" cy="1754326"/>
          </a:xfrm>
          <a:prstGeom prst="rect">
            <a:avLst/>
          </a:prstGeom>
          <a:noFill/>
        </p:spPr>
        <p:txBody>
          <a:bodyPr wrap="square" rtlCol="0">
            <a:spAutoFit/>
          </a:bodyPr>
          <a:lstStyle/>
          <a:p>
            <a:pPr algn="just">
              <a:lnSpc>
                <a:spcPct val="150000"/>
              </a:lnSpc>
            </a:pPr>
            <a:r>
              <a:rPr lang="sr-Latn-CS" sz="2400" b="1" dirty="0" smtClean="0">
                <a:solidFill>
                  <a:srgbClr val="74B230"/>
                </a:solidFill>
              </a:rPr>
              <a:t>                                    </a:t>
            </a:r>
            <a:r>
              <a:rPr lang="sr-Latn-CS" sz="24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a:t>
            </a:r>
            <a:r>
              <a:rPr lang="en-US" sz="24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sr-Latn-CS" sz="2400" b="1" dirty="0"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zbeđuje adekvatnu lokaciju i tip kontejnera za  privremeni smeštaj, prikupljanje i razvrstavanje ambalažnog otpada od SZB na čitavoj teritoriji Republike Srbije .</a:t>
            </a:r>
            <a:endParaRPr lang="sr-Latn-CS" sz="2400" b="1" dirty="0">
              <a:ln w="12700">
                <a:solidFill>
                  <a:schemeClr val="accent3">
                    <a:lumMod val="50000"/>
                  </a:schemeClr>
                </a:solidFill>
                <a:prstDash val="solid"/>
              </a:ln>
              <a:solidFill>
                <a:srgbClr val="74B230"/>
              </a:solidFill>
            </a:endParaRPr>
          </a:p>
        </p:txBody>
      </p:sp>
      <p:graphicFrame>
        <p:nvGraphicFramePr>
          <p:cNvPr id="8" name="Diagram 7"/>
          <p:cNvGraphicFramePr/>
          <p:nvPr/>
        </p:nvGraphicFramePr>
        <p:xfrm>
          <a:off x="611560" y="1772816"/>
          <a:ext cx="799288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9512" y="3419708"/>
            <a:ext cx="8964488" cy="400110"/>
          </a:xfrm>
          <a:prstGeom prst="rect">
            <a:avLst/>
          </a:prstGeom>
          <a:noFill/>
        </p:spPr>
        <p:txBody>
          <a:bodyPr wrap="square" rtlCol="0">
            <a:spAutoFit/>
          </a:bodyPr>
          <a:lstStyle/>
          <a:p>
            <a:pPr lvl="0"/>
            <a:r>
              <a:rPr lang="sr-Latn-CS" sz="2000" b="1" dirty="0" smtClean="0">
                <a:solidFill>
                  <a:schemeClr val="accent3">
                    <a:lumMod val="75000"/>
                  </a:schemeClr>
                </a:solidFill>
              </a:rPr>
              <a:t>Tip kontejnera i način privremenog smeštaja ambalažnog otpada od SZB:</a:t>
            </a:r>
          </a:p>
        </p:txBody>
      </p:sp>
      <p:pic>
        <p:nvPicPr>
          <p:cNvPr id="10" name="Picture 9" descr="CADU3.jpg"/>
          <p:cNvPicPr>
            <a:picLocks noChangeAspect="1"/>
          </p:cNvPicPr>
          <p:nvPr/>
        </p:nvPicPr>
        <p:blipFill>
          <a:blip r:embed="rId7" cstate="print"/>
          <a:stretch>
            <a:fillRect/>
          </a:stretch>
        </p:blipFill>
        <p:spPr>
          <a:xfrm>
            <a:off x="5878016" y="4149080"/>
            <a:ext cx="2870448" cy="2376264"/>
          </a:xfrm>
          <a:prstGeom prst="rect">
            <a:avLst/>
          </a:prstGeom>
          <a:ln>
            <a:noFill/>
          </a:ln>
          <a:effectLst>
            <a:softEdge rad="112500"/>
          </a:effectLst>
        </p:spPr>
      </p:pic>
      <p:pic>
        <p:nvPicPr>
          <p:cNvPr id="11" name="Picture 10" descr="3_yd.jpg"/>
          <p:cNvPicPr>
            <a:picLocks noChangeAspect="1"/>
          </p:cNvPicPr>
          <p:nvPr/>
        </p:nvPicPr>
        <p:blipFill>
          <a:blip r:embed="rId8" cstate="print"/>
          <a:stretch>
            <a:fillRect/>
          </a:stretch>
        </p:blipFill>
        <p:spPr>
          <a:xfrm>
            <a:off x="5868144" y="4221088"/>
            <a:ext cx="2910074" cy="2448272"/>
          </a:xfrm>
          <a:prstGeom prst="rect">
            <a:avLst/>
          </a:prstGeom>
          <a:ln>
            <a:noFill/>
          </a:ln>
          <a:effectLst>
            <a:softEdge rad="112500"/>
          </a:effectLst>
        </p:spPr>
      </p:pic>
      <p:pic>
        <p:nvPicPr>
          <p:cNvPr id="15" name="Picture 14" descr="haz2.jpg"/>
          <p:cNvPicPr>
            <a:picLocks noChangeAspect="1"/>
          </p:cNvPicPr>
          <p:nvPr/>
        </p:nvPicPr>
        <p:blipFill>
          <a:blip r:embed="rId9" cstate="print"/>
          <a:stretch>
            <a:fillRect/>
          </a:stretch>
        </p:blipFill>
        <p:spPr>
          <a:xfrm>
            <a:off x="5940152" y="4149080"/>
            <a:ext cx="2736304" cy="2482834"/>
          </a:xfrm>
          <a:prstGeom prst="rect">
            <a:avLst/>
          </a:prstGeom>
        </p:spPr>
      </p:pic>
      <p:pic>
        <p:nvPicPr>
          <p:cNvPr id="17" name="Picture 16" descr="Polyethylene-Oily-Waste-Cans-with-Foot-Lever-X238-lg.jpg"/>
          <p:cNvPicPr>
            <a:picLocks noChangeAspect="1"/>
          </p:cNvPicPr>
          <p:nvPr/>
        </p:nvPicPr>
        <p:blipFill>
          <a:blip r:embed="rId10" cstate="print"/>
          <a:stretch>
            <a:fillRect/>
          </a:stretch>
        </p:blipFill>
        <p:spPr>
          <a:xfrm>
            <a:off x="3110880" y="3984104"/>
            <a:ext cx="2685256" cy="2685256"/>
          </a:xfrm>
          <a:prstGeom prst="rect">
            <a:avLst/>
          </a:prstGeom>
          <a:ln>
            <a:noFill/>
          </a:ln>
          <a:effectLst>
            <a:softEdge rad="112500"/>
          </a:effectLst>
        </p:spPr>
      </p:pic>
      <p:pic>
        <p:nvPicPr>
          <p:cNvPr id="13" name="Picture 12" descr="ba-131643848.jpg"/>
          <p:cNvPicPr>
            <a:picLocks noChangeAspect="1"/>
          </p:cNvPicPr>
          <p:nvPr/>
        </p:nvPicPr>
        <p:blipFill>
          <a:blip r:embed="rId11" cstate="print"/>
          <a:stretch>
            <a:fillRect/>
          </a:stretch>
        </p:blipFill>
        <p:spPr>
          <a:xfrm>
            <a:off x="405904" y="4375472"/>
            <a:ext cx="2221880" cy="2005856"/>
          </a:xfrm>
          <a:prstGeom prst="rect">
            <a:avLst/>
          </a:prstGeom>
          <a:ln>
            <a:noFill/>
          </a:ln>
          <a:effectLst>
            <a:softEdge rad="112500"/>
          </a:effectLst>
        </p:spPr>
      </p:pic>
      <p:pic>
        <p:nvPicPr>
          <p:cNvPr id="18" name="Picture 17" descr="kontejner za ambalažu od pesticida.jpg"/>
          <p:cNvPicPr>
            <a:picLocks noChangeAspect="1"/>
          </p:cNvPicPr>
          <p:nvPr/>
        </p:nvPicPr>
        <p:blipFill>
          <a:blip r:embed="rId12" cstate="print"/>
          <a:stretch>
            <a:fillRect/>
          </a:stretch>
        </p:blipFill>
        <p:spPr>
          <a:xfrm>
            <a:off x="152749" y="4293096"/>
            <a:ext cx="2744584" cy="2232248"/>
          </a:xfrm>
          <a:prstGeom prst="rect">
            <a:avLst/>
          </a:prstGeom>
          <a:ln>
            <a:noFill/>
          </a:ln>
          <a:effectLst>
            <a:softEdge rad="112500"/>
          </a:effectLst>
        </p:spPr>
      </p:pic>
      <p:pic>
        <p:nvPicPr>
          <p:cNvPr id="16" name="Picture 15" descr="HazBox.jpg"/>
          <p:cNvPicPr>
            <a:picLocks noChangeAspect="1"/>
          </p:cNvPicPr>
          <p:nvPr/>
        </p:nvPicPr>
        <p:blipFill>
          <a:blip r:embed="rId13" cstate="print"/>
          <a:stretch>
            <a:fillRect/>
          </a:stretch>
        </p:blipFill>
        <p:spPr>
          <a:xfrm>
            <a:off x="99275" y="4437112"/>
            <a:ext cx="2744533" cy="2088232"/>
          </a:xfrm>
          <a:prstGeom prst="rect">
            <a:avLst/>
          </a:prstGeom>
          <a:ln>
            <a:noFill/>
          </a:ln>
          <a:effectLst>
            <a:softEdge rad="112500"/>
          </a:effectLst>
        </p:spPr>
      </p:pic>
      <p:pic>
        <p:nvPicPr>
          <p:cNvPr id="14" name="Picture 13" descr="DRM521A1_W_L.jpg"/>
          <p:cNvPicPr>
            <a:picLocks noChangeAspect="1"/>
          </p:cNvPicPr>
          <p:nvPr/>
        </p:nvPicPr>
        <p:blipFill>
          <a:blip r:embed="rId14" cstate="print"/>
          <a:stretch>
            <a:fillRect/>
          </a:stretch>
        </p:blipFill>
        <p:spPr>
          <a:xfrm>
            <a:off x="2987824" y="3861048"/>
            <a:ext cx="2880320" cy="2880320"/>
          </a:xfrm>
          <a:prstGeom prst="rect">
            <a:avLst/>
          </a:prstGeom>
          <a:ln>
            <a:noFill/>
          </a:ln>
          <a:effectLst>
            <a:softEdge rad="112500"/>
          </a:effectLst>
        </p:spPr>
      </p:pic>
      <p:pic>
        <p:nvPicPr>
          <p:cNvPr id="20" name="Picture 19" descr="Logo-ENVIPACK-New.gif"/>
          <p:cNvPicPr>
            <a:picLocks noChangeAspect="1"/>
          </p:cNvPicPr>
          <p:nvPr/>
        </p:nvPicPr>
        <p:blipFill>
          <a:blip r:embed="rId15" cstate="print"/>
          <a:stretch>
            <a:fillRect/>
          </a:stretch>
        </p:blipFill>
        <p:spPr>
          <a:xfrm>
            <a:off x="212869" y="428608"/>
            <a:ext cx="2215991" cy="642938"/>
          </a:xfrm>
          <a:prstGeom prst="rect">
            <a:avLst/>
          </a:prstGeom>
        </p:spPr>
      </p:pic>
      <p:pic>
        <p:nvPicPr>
          <p:cNvPr id="21" name="Picture 20" descr="Envipack kontejner2.jpg"/>
          <p:cNvPicPr>
            <a:picLocks noChangeAspect="1"/>
          </p:cNvPicPr>
          <p:nvPr/>
        </p:nvPicPr>
        <p:blipFill>
          <a:blip r:embed="rId16" cstate="print"/>
          <a:stretch>
            <a:fillRect/>
          </a:stretch>
        </p:blipFill>
        <p:spPr>
          <a:xfrm>
            <a:off x="5796136" y="4005064"/>
            <a:ext cx="3312368" cy="278092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8">
                                            <p:graphicEl>
                                              <a:dgm id="{62DB0060-7A43-4070-B9B8-12CB67628E32}"/>
                                            </p:graphicEl>
                                          </p:spTgt>
                                        </p:tgtEl>
                                        <p:attrNameLst>
                                          <p:attrName>style.visibility</p:attrName>
                                        </p:attrNameLst>
                                      </p:cBhvr>
                                      <p:to>
                                        <p:strVal val="visible"/>
                                      </p:to>
                                    </p:set>
                                    <p:animEffect transition="in" filter="fade">
                                      <p:cBhvr>
                                        <p:cTn id="7" dur="2000"/>
                                        <p:tgtEl>
                                          <p:spTgt spid="8">
                                            <p:graphicEl>
                                              <a:dgm id="{62DB0060-7A43-4070-B9B8-12CB67628E32}"/>
                                            </p:graphicEl>
                                          </p:spTgt>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8">
                                            <p:graphicEl>
                                              <a:dgm id="{E5DD6E52-C284-43A5-A23C-895689AA76FA}"/>
                                            </p:graphicEl>
                                          </p:spTgt>
                                        </p:tgtEl>
                                        <p:attrNameLst>
                                          <p:attrName>style.visibility</p:attrName>
                                        </p:attrNameLst>
                                      </p:cBhvr>
                                      <p:to>
                                        <p:strVal val="visible"/>
                                      </p:to>
                                    </p:set>
                                    <p:animEffect transition="in" filter="fade">
                                      <p:cBhvr>
                                        <p:cTn id="11" dur="2000"/>
                                        <p:tgtEl>
                                          <p:spTgt spid="8">
                                            <p:graphicEl>
                                              <a:dgm id="{E5DD6E52-C284-43A5-A23C-895689AA76FA}"/>
                                            </p:graphicEl>
                                          </p:spTgt>
                                        </p:tgtEl>
                                      </p:cBhvr>
                                    </p:animEffect>
                                  </p:childTnLst>
                                </p:cTn>
                              </p:par>
                            </p:childTnLst>
                          </p:cTn>
                        </p:par>
                        <p:par>
                          <p:cTn id="12" fill="hold">
                            <p:stCondLst>
                              <p:cond delay="7000"/>
                            </p:stCondLst>
                            <p:childTnLst>
                              <p:par>
                                <p:cTn id="13" presetID="10" presetClass="entr" presetSubtype="0" fill="hold" grpId="0" nodeType="afterEffect">
                                  <p:stCondLst>
                                    <p:cond delay="1000"/>
                                  </p:stCondLst>
                                  <p:childTnLst>
                                    <p:set>
                                      <p:cBhvr>
                                        <p:cTn id="14" dur="1" fill="hold">
                                          <p:stCondLst>
                                            <p:cond delay="0"/>
                                          </p:stCondLst>
                                        </p:cTn>
                                        <p:tgtEl>
                                          <p:spTgt spid="8">
                                            <p:graphicEl>
                                              <a:dgm id="{D16AE40E-D13D-438B-B08D-3B4E88426C04}"/>
                                            </p:graphicEl>
                                          </p:spTgt>
                                        </p:tgtEl>
                                        <p:attrNameLst>
                                          <p:attrName>style.visibility</p:attrName>
                                        </p:attrNameLst>
                                      </p:cBhvr>
                                      <p:to>
                                        <p:strVal val="visible"/>
                                      </p:to>
                                    </p:set>
                                    <p:animEffect transition="in" filter="fade">
                                      <p:cBhvr>
                                        <p:cTn id="15" dur="2000"/>
                                        <p:tgtEl>
                                          <p:spTgt spid="8">
                                            <p:graphicEl>
                                              <a:dgm id="{D16AE40E-D13D-438B-B08D-3B4E88426C04}"/>
                                            </p:graphicEl>
                                          </p:spTgt>
                                        </p:tgtEl>
                                      </p:cBhvr>
                                    </p:animEffect>
                                  </p:childTnLst>
                                </p:cTn>
                              </p:par>
                            </p:childTnLst>
                          </p:cTn>
                        </p:par>
                        <p:par>
                          <p:cTn id="16" fill="hold">
                            <p:stCondLst>
                              <p:cond delay="10000"/>
                            </p:stCondLst>
                            <p:childTnLst>
                              <p:par>
                                <p:cTn id="17" presetID="10" presetClass="entr" presetSubtype="0" fill="hold" grpId="0" nodeType="afterEffect">
                                  <p:stCondLst>
                                    <p:cond delay="1000"/>
                                  </p:stCondLst>
                                  <p:childTnLst>
                                    <p:set>
                                      <p:cBhvr>
                                        <p:cTn id="18" dur="1" fill="hold">
                                          <p:stCondLst>
                                            <p:cond delay="0"/>
                                          </p:stCondLst>
                                        </p:cTn>
                                        <p:tgtEl>
                                          <p:spTgt spid="8">
                                            <p:graphicEl>
                                              <a:dgm id="{090D829A-74F4-4F79-B06B-446480F76264}"/>
                                            </p:graphicEl>
                                          </p:spTgt>
                                        </p:tgtEl>
                                        <p:attrNameLst>
                                          <p:attrName>style.visibility</p:attrName>
                                        </p:attrNameLst>
                                      </p:cBhvr>
                                      <p:to>
                                        <p:strVal val="visible"/>
                                      </p:to>
                                    </p:set>
                                    <p:animEffect transition="in" filter="fade">
                                      <p:cBhvr>
                                        <p:cTn id="19" dur="2000"/>
                                        <p:tgtEl>
                                          <p:spTgt spid="8">
                                            <p:graphicEl>
                                              <a:dgm id="{090D829A-74F4-4F79-B06B-446480F7626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2000"/>
                            </p:stCondLst>
                            <p:childTnLst>
                              <p:par>
                                <p:cTn id="26" presetID="5" presetClass="entr" presetSubtype="10" fill="hold" nodeType="afterEffect">
                                  <p:stCondLst>
                                    <p:cond delay="3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1000"/>
                                        <p:tgtEl>
                                          <p:spTgt spid="13"/>
                                        </p:tgtEl>
                                      </p:cBhvr>
                                    </p:animEffect>
                                  </p:childTnLst>
                                </p:cTn>
                              </p:par>
                            </p:childTnLst>
                          </p:cTn>
                        </p:par>
                        <p:par>
                          <p:cTn id="29" fill="hold">
                            <p:stCondLst>
                              <p:cond delay="6000"/>
                            </p:stCondLst>
                            <p:childTnLst>
                              <p:par>
                                <p:cTn id="30" presetID="5" presetClass="entr" presetSubtype="10" fill="hold" nodeType="afterEffect">
                                  <p:stCondLst>
                                    <p:cond delay="200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1000"/>
                                        <p:tgtEl>
                                          <p:spTgt spid="18"/>
                                        </p:tgtEl>
                                      </p:cBhvr>
                                    </p:animEffect>
                                  </p:childTnLst>
                                </p:cTn>
                              </p:par>
                            </p:childTnLst>
                          </p:cTn>
                        </p:par>
                        <p:par>
                          <p:cTn id="33" fill="hold">
                            <p:stCondLst>
                              <p:cond delay="9000"/>
                            </p:stCondLst>
                            <p:childTnLst>
                              <p:par>
                                <p:cTn id="34" presetID="5" presetClass="entr" presetSubtype="10" fill="hold" nodeType="afterEffect">
                                  <p:stCondLst>
                                    <p:cond delay="200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1000"/>
                                        <p:tgtEl>
                                          <p:spTgt spid="16"/>
                                        </p:tgtEl>
                                      </p:cBhvr>
                                    </p:animEffect>
                                  </p:childTnLst>
                                </p:cTn>
                              </p:par>
                            </p:childTnLst>
                          </p:cTn>
                        </p:par>
                        <p:par>
                          <p:cTn id="37" fill="hold">
                            <p:stCondLst>
                              <p:cond delay="12000"/>
                            </p:stCondLst>
                            <p:childTnLst>
                              <p:par>
                                <p:cTn id="38" presetID="16" presetClass="entr" presetSubtype="26" fill="hold" nodeType="afterEffect">
                                  <p:stCondLst>
                                    <p:cond delay="2000"/>
                                  </p:stCondLst>
                                  <p:childTnLst>
                                    <p:set>
                                      <p:cBhvr>
                                        <p:cTn id="39" dur="1" fill="hold">
                                          <p:stCondLst>
                                            <p:cond delay="0"/>
                                          </p:stCondLst>
                                        </p:cTn>
                                        <p:tgtEl>
                                          <p:spTgt spid="17"/>
                                        </p:tgtEl>
                                        <p:attrNameLst>
                                          <p:attrName>style.visibility</p:attrName>
                                        </p:attrNameLst>
                                      </p:cBhvr>
                                      <p:to>
                                        <p:strVal val="visible"/>
                                      </p:to>
                                    </p:set>
                                    <p:animEffect transition="in" filter="barn(inHorizontal)">
                                      <p:cBhvr>
                                        <p:cTn id="40" dur="1000"/>
                                        <p:tgtEl>
                                          <p:spTgt spid="17"/>
                                        </p:tgtEl>
                                      </p:cBhvr>
                                    </p:animEffect>
                                  </p:childTnLst>
                                </p:cTn>
                              </p:par>
                            </p:childTnLst>
                          </p:cTn>
                        </p:par>
                        <p:par>
                          <p:cTn id="41" fill="hold">
                            <p:stCondLst>
                              <p:cond delay="15000"/>
                            </p:stCondLst>
                            <p:childTnLst>
                              <p:par>
                                <p:cTn id="42" presetID="20" presetClass="entr" presetSubtype="0" fill="hold" nodeType="afterEffect">
                                  <p:stCondLst>
                                    <p:cond delay="2000"/>
                                  </p:stCondLst>
                                  <p:childTnLst>
                                    <p:set>
                                      <p:cBhvr>
                                        <p:cTn id="43" dur="1" fill="hold">
                                          <p:stCondLst>
                                            <p:cond delay="0"/>
                                          </p:stCondLst>
                                        </p:cTn>
                                        <p:tgtEl>
                                          <p:spTgt spid="14"/>
                                        </p:tgtEl>
                                        <p:attrNameLst>
                                          <p:attrName>style.visibility</p:attrName>
                                        </p:attrNameLst>
                                      </p:cBhvr>
                                      <p:to>
                                        <p:strVal val="visible"/>
                                      </p:to>
                                    </p:set>
                                    <p:animEffect transition="in" filter="wedge">
                                      <p:cBhvr>
                                        <p:cTn id="44" dur="2000"/>
                                        <p:tgtEl>
                                          <p:spTgt spid="14"/>
                                        </p:tgtEl>
                                      </p:cBhvr>
                                    </p:animEffect>
                                  </p:childTnLst>
                                </p:cTn>
                              </p:par>
                            </p:childTnLst>
                          </p:cTn>
                        </p:par>
                        <p:par>
                          <p:cTn id="45" fill="hold">
                            <p:stCondLst>
                              <p:cond delay="19000"/>
                            </p:stCondLst>
                            <p:childTnLst>
                              <p:par>
                                <p:cTn id="46" presetID="3" presetClass="entr" presetSubtype="10" fill="hold" nodeType="afterEffect">
                                  <p:stCondLst>
                                    <p:cond delay="200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1000"/>
                                        <p:tgtEl>
                                          <p:spTgt spid="10"/>
                                        </p:tgtEl>
                                      </p:cBhvr>
                                    </p:animEffect>
                                  </p:childTnLst>
                                </p:cTn>
                              </p:par>
                            </p:childTnLst>
                          </p:cTn>
                        </p:par>
                        <p:par>
                          <p:cTn id="49" fill="hold">
                            <p:stCondLst>
                              <p:cond delay="22000"/>
                            </p:stCondLst>
                            <p:childTnLst>
                              <p:par>
                                <p:cTn id="50" presetID="3" presetClass="entr" presetSubtype="10" fill="hold" nodeType="afterEffect">
                                  <p:stCondLst>
                                    <p:cond delay="200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1000"/>
                                        <p:tgtEl>
                                          <p:spTgt spid="11"/>
                                        </p:tgtEl>
                                      </p:cBhvr>
                                    </p:animEffect>
                                  </p:childTnLst>
                                </p:cTn>
                              </p:par>
                            </p:childTnLst>
                          </p:cTn>
                        </p:par>
                        <p:par>
                          <p:cTn id="53" fill="hold">
                            <p:stCondLst>
                              <p:cond delay="25000"/>
                            </p:stCondLst>
                            <p:childTnLst>
                              <p:par>
                                <p:cTn id="54" presetID="10" presetClass="entr" presetSubtype="0" fill="hold" nodeType="afterEffect">
                                  <p:stCondLst>
                                    <p:cond delay="20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childTnLst>
                                </p:cTn>
                              </p:par>
                            </p:childTnLst>
                          </p:cTn>
                        </p:par>
                        <p:par>
                          <p:cTn id="57" fill="hold">
                            <p:stCondLst>
                              <p:cond delay="290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kupljacke-lokacije-ENVIPACK.jpg"/>
          <p:cNvPicPr>
            <a:picLocks noChangeAspect="1"/>
          </p:cNvPicPr>
          <p:nvPr/>
        </p:nvPicPr>
        <p:blipFill>
          <a:blip r:embed="rId2" cstate="print"/>
          <a:stretch>
            <a:fillRect/>
          </a:stretch>
        </p:blipFill>
        <p:spPr>
          <a:xfrm>
            <a:off x="4389451" y="0"/>
            <a:ext cx="4719053" cy="6858000"/>
          </a:xfrm>
          <a:prstGeom prst="rect">
            <a:avLst/>
          </a:prstGeom>
        </p:spPr>
      </p:pic>
      <p:sp>
        <p:nvSpPr>
          <p:cNvPr id="4" name="TextBox 3"/>
          <p:cNvSpPr txBox="1"/>
          <p:nvPr/>
        </p:nvSpPr>
        <p:spPr>
          <a:xfrm>
            <a:off x="323528" y="0"/>
            <a:ext cx="3744416" cy="707886"/>
          </a:xfrm>
          <a:prstGeom prst="rect">
            <a:avLst/>
          </a:prstGeom>
          <a:noFill/>
        </p:spPr>
        <p:txBody>
          <a:bodyPr wrap="square" rtlCol="0">
            <a:spAutoFit/>
          </a:bodyPr>
          <a:lstStyle/>
          <a:p>
            <a:pPr algn="ctr"/>
            <a:r>
              <a:rPr lang="sr-Latn-RS" sz="2000" b="1" u="sng" dirty="0" smtClean="0">
                <a:solidFill>
                  <a:schemeClr val="accent3">
                    <a:lumMod val="50000"/>
                  </a:schemeClr>
                </a:solidFill>
              </a:rPr>
              <a:t>Planirane sakupljačke </a:t>
            </a:r>
            <a:r>
              <a:rPr lang="sr-Latn-RS" sz="2000" b="1" u="sng" dirty="0" smtClean="0">
                <a:solidFill>
                  <a:schemeClr val="accent3">
                    <a:lumMod val="50000"/>
                  </a:schemeClr>
                </a:solidFill>
              </a:rPr>
              <a:t>lokacije </a:t>
            </a:r>
            <a:r>
              <a:rPr lang="sr-Latn-RS" sz="2000" b="1" u="sng" dirty="0" smtClean="0">
                <a:solidFill>
                  <a:schemeClr val="accent3">
                    <a:lumMod val="50000"/>
                  </a:schemeClr>
                </a:solidFill>
              </a:rPr>
              <a:t>za period 2012-2013</a:t>
            </a:r>
            <a:endParaRPr lang="en-US" sz="2000" b="1" u="sng" dirty="0">
              <a:solidFill>
                <a:schemeClr val="accent3">
                  <a:lumMod val="50000"/>
                </a:schemeClr>
              </a:solidFill>
            </a:endParaRPr>
          </a:p>
        </p:txBody>
      </p:sp>
      <p:sp>
        <p:nvSpPr>
          <p:cNvPr id="5" name="TextBox 4"/>
          <p:cNvSpPr txBox="1"/>
          <p:nvPr/>
        </p:nvSpPr>
        <p:spPr>
          <a:xfrm>
            <a:off x="0" y="595709"/>
            <a:ext cx="4499992" cy="6247864"/>
          </a:xfrm>
          <a:prstGeom prst="rect">
            <a:avLst/>
          </a:prstGeom>
          <a:noFill/>
        </p:spPr>
        <p:txBody>
          <a:bodyPr wrap="square" rtlCol="0">
            <a:spAutoFit/>
          </a:bodyPr>
          <a:lstStyle/>
          <a:p>
            <a:pPr marL="342900" lvl="0" indent="-342900">
              <a:buFont typeface="+mj-lt"/>
              <a:buAutoNum type="arabicParenR"/>
            </a:pPr>
            <a:r>
              <a:rPr lang="en-US" sz="1600" b="1" dirty="0" err="1" smtClean="0">
                <a:solidFill>
                  <a:schemeClr val="accent3">
                    <a:lumMod val="50000"/>
                  </a:schemeClr>
                </a:solidFill>
              </a:rPr>
              <a:t>Vrbas</a:t>
            </a:r>
            <a:r>
              <a:rPr lang="en-US" sz="1600" b="1" dirty="0" smtClean="0">
                <a:solidFill>
                  <a:schemeClr val="accent3">
                    <a:lumMod val="50000"/>
                  </a:schemeClr>
                </a:solidFill>
              </a:rPr>
              <a:t> – </a:t>
            </a:r>
            <a:r>
              <a:rPr lang="en-US" sz="1600" b="1" dirty="0" err="1" smtClean="0">
                <a:solidFill>
                  <a:schemeClr val="accent3">
                    <a:lumMod val="50000"/>
                  </a:schemeClr>
                </a:solidFill>
              </a:rPr>
              <a:t>Carnex</a:t>
            </a:r>
            <a:r>
              <a:rPr lang="en-US" sz="1600" b="1" dirty="0" smtClean="0">
                <a:solidFill>
                  <a:schemeClr val="accent3">
                    <a:lumMod val="50000"/>
                  </a:schemeClr>
                </a:solidFill>
              </a:rPr>
              <a:t>, </a:t>
            </a:r>
            <a:r>
              <a:rPr lang="en-US" sz="1600" b="1" dirty="0" err="1" smtClean="0">
                <a:solidFill>
                  <a:schemeClr val="accent3">
                    <a:lumMod val="50000"/>
                  </a:schemeClr>
                </a:solidFill>
              </a:rPr>
              <a:t>poljoprivredno</a:t>
            </a:r>
            <a:r>
              <a:rPr lang="en-US" sz="1600" b="1" dirty="0" smtClean="0">
                <a:solidFill>
                  <a:schemeClr val="accent3">
                    <a:lumMod val="50000"/>
                  </a:schemeClr>
                </a:solidFill>
              </a:rPr>
              <a:t> </a:t>
            </a:r>
            <a:r>
              <a:rPr lang="en-US" sz="1600" b="1" dirty="0" err="1" smtClean="0">
                <a:solidFill>
                  <a:schemeClr val="accent3">
                    <a:lumMod val="50000"/>
                  </a:schemeClr>
                </a:solidFill>
              </a:rPr>
              <a:t>imanje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Vrbas</a:t>
            </a:r>
            <a:r>
              <a:rPr lang="en-US" sz="1600" b="1" dirty="0" smtClean="0">
                <a:solidFill>
                  <a:schemeClr val="accent3">
                    <a:lumMod val="50000"/>
                  </a:schemeClr>
                </a:solidFill>
              </a:rPr>
              <a:t> – Sava </a:t>
            </a:r>
            <a:r>
              <a:rPr lang="en-US" sz="1600" b="1" dirty="0" err="1" smtClean="0">
                <a:solidFill>
                  <a:schemeClr val="accent3">
                    <a:lumMod val="50000"/>
                  </a:schemeClr>
                </a:solidFill>
              </a:rPr>
              <a:t>Kovačević</a:t>
            </a:r>
            <a:r>
              <a:rPr lang="en-US" sz="1600" b="1" dirty="0" smtClean="0">
                <a:solidFill>
                  <a:schemeClr val="accent3">
                    <a:lumMod val="50000"/>
                  </a:schemeClr>
                </a:solidFill>
              </a:rPr>
              <a:t>, </a:t>
            </a:r>
            <a:r>
              <a:rPr lang="en-US" sz="1600" b="1" dirty="0" err="1" smtClean="0">
                <a:solidFill>
                  <a:schemeClr val="accent3">
                    <a:lumMod val="50000"/>
                  </a:schemeClr>
                </a:solidFill>
              </a:rPr>
              <a:t>poljoprivredno</a:t>
            </a:r>
            <a:r>
              <a:rPr lang="en-US" sz="1600" b="1" dirty="0" smtClean="0">
                <a:solidFill>
                  <a:schemeClr val="accent3">
                    <a:lumMod val="50000"/>
                  </a:schemeClr>
                </a:solidFill>
              </a:rPr>
              <a:t> </a:t>
            </a:r>
            <a:r>
              <a:rPr lang="en-US" sz="1600" b="1" dirty="0" err="1" smtClean="0">
                <a:solidFill>
                  <a:schemeClr val="accent3">
                    <a:lumMod val="50000"/>
                  </a:schemeClr>
                </a:solidFill>
              </a:rPr>
              <a:t>imanje</a:t>
            </a:r>
            <a:endParaRPr lang="en-US" sz="1600" b="1" dirty="0" smtClean="0">
              <a:solidFill>
                <a:schemeClr val="accent3">
                  <a:lumMod val="50000"/>
                </a:schemeClr>
              </a:solidFill>
            </a:endParaRPr>
          </a:p>
          <a:p>
            <a:pPr marL="342900" lvl="0" indent="-342900">
              <a:buFont typeface="+mj-lt"/>
              <a:buAutoNum type="arabicParenR"/>
            </a:pPr>
            <a:r>
              <a:rPr lang="en-US" sz="1600" b="1" dirty="0" smtClean="0">
                <a:solidFill>
                  <a:schemeClr val="accent3">
                    <a:lumMod val="50000"/>
                  </a:schemeClr>
                </a:solidFill>
              </a:rPr>
              <a:t>Novi Sad, </a:t>
            </a:r>
            <a:r>
              <a:rPr lang="en-US" sz="1600" b="1" dirty="0" err="1" smtClean="0">
                <a:solidFill>
                  <a:schemeClr val="accent3">
                    <a:lumMod val="50000"/>
                  </a:schemeClr>
                </a:solidFill>
              </a:rPr>
              <a:t>Čenej</a:t>
            </a:r>
            <a:r>
              <a:rPr lang="en-US" sz="1600" b="1" dirty="0" smtClean="0">
                <a:solidFill>
                  <a:schemeClr val="accent3">
                    <a:lumMod val="50000"/>
                  </a:schemeClr>
                </a:solidFill>
              </a:rPr>
              <a:t> – </a:t>
            </a:r>
            <a:r>
              <a:rPr lang="en-US" sz="1600" b="1" dirty="0" err="1" smtClean="0">
                <a:solidFill>
                  <a:schemeClr val="accent3">
                    <a:lumMod val="50000"/>
                  </a:schemeClr>
                </a:solidFill>
              </a:rPr>
              <a:t>Neoplanta</a:t>
            </a:r>
            <a:r>
              <a:rPr lang="en-US" sz="1600" b="1" dirty="0" smtClean="0">
                <a:solidFill>
                  <a:schemeClr val="accent3">
                    <a:lumMod val="50000"/>
                  </a:schemeClr>
                </a:solidFill>
              </a:rPr>
              <a:t>, </a:t>
            </a:r>
            <a:r>
              <a:rPr lang="en-US" sz="1600" b="1" dirty="0" err="1" smtClean="0">
                <a:solidFill>
                  <a:schemeClr val="accent3">
                    <a:lumMod val="50000"/>
                  </a:schemeClr>
                </a:solidFill>
              </a:rPr>
              <a:t>Matica</a:t>
            </a:r>
            <a:r>
              <a:rPr lang="en-US" sz="1600" b="1" dirty="0" smtClean="0">
                <a:solidFill>
                  <a:schemeClr val="accent3">
                    <a:lumMod val="50000"/>
                  </a:schemeClr>
                </a:solidFill>
              </a:rPr>
              <a:t>, </a:t>
            </a:r>
            <a:r>
              <a:rPr lang="en-US" sz="1600" b="1" dirty="0" err="1" smtClean="0">
                <a:solidFill>
                  <a:schemeClr val="accent3">
                    <a:lumMod val="50000"/>
                  </a:schemeClr>
                </a:solidFill>
              </a:rPr>
              <a:t>poljoprivredno</a:t>
            </a:r>
            <a:r>
              <a:rPr lang="en-US" sz="1600" b="1" dirty="0" smtClean="0">
                <a:solidFill>
                  <a:schemeClr val="accent3">
                    <a:lumMod val="50000"/>
                  </a:schemeClr>
                </a:solidFill>
              </a:rPr>
              <a:t> </a:t>
            </a:r>
            <a:r>
              <a:rPr lang="en-US" sz="1600" b="1" dirty="0" err="1" smtClean="0">
                <a:solidFill>
                  <a:schemeClr val="accent3">
                    <a:lumMod val="50000"/>
                  </a:schemeClr>
                </a:solidFill>
              </a:rPr>
              <a:t>imanje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Obrenovac</a:t>
            </a:r>
            <a:r>
              <a:rPr lang="en-US" sz="1600" b="1" dirty="0" smtClean="0">
                <a:solidFill>
                  <a:schemeClr val="accent3">
                    <a:lumMod val="50000"/>
                  </a:schemeClr>
                </a:solidFill>
              </a:rPr>
              <a:t> – </a:t>
            </a:r>
            <a:r>
              <a:rPr lang="en-US" sz="1600" b="1" dirty="0" err="1" smtClean="0">
                <a:solidFill>
                  <a:schemeClr val="accent3">
                    <a:lumMod val="50000"/>
                  </a:schemeClr>
                </a:solidFill>
              </a:rPr>
              <a:t>Dragan</a:t>
            </a:r>
            <a:r>
              <a:rPr lang="en-US" sz="1600" b="1" dirty="0" smtClean="0">
                <a:solidFill>
                  <a:schemeClr val="accent3">
                    <a:lumMod val="50000"/>
                  </a:schemeClr>
                </a:solidFill>
              </a:rPr>
              <a:t> </a:t>
            </a:r>
            <a:r>
              <a:rPr lang="en-US" sz="1600" b="1" dirty="0" err="1" smtClean="0">
                <a:solidFill>
                  <a:schemeClr val="accent3">
                    <a:lumMod val="50000"/>
                  </a:schemeClr>
                </a:solidFill>
              </a:rPr>
              <a:t>Marković</a:t>
            </a:r>
            <a:r>
              <a:rPr lang="en-US" sz="1600" b="1" dirty="0" smtClean="0">
                <a:solidFill>
                  <a:schemeClr val="accent3">
                    <a:lumMod val="50000"/>
                  </a:schemeClr>
                </a:solidFill>
              </a:rPr>
              <a:t>, </a:t>
            </a:r>
            <a:r>
              <a:rPr lang="en-US" sz="1600" b="1" dirty="0" err="1" smtClean="0">
                <a:solidFill>
                  <a:schemeClr val="accent3">
                    <a:lumMod val="50000"/>
                  </a:schemeClr>
                </a:solidFill>
              </a:rPr>
              <a:t>poljoprivredno</a:t>
            </a:r>
            <a:r>
              <a:rPr lang="en-US" sz="1600" b="1" dirty="0" smtClean="0">
                <a:solidFill>
                  <a:schemeClr val="accent3">
                    <a:lumMod val="50000"/>
                  </a:schemeClr>
                </a:solidFill>
              </a:rPr>
              <a:t> </a:t>
            </a:r>
            <a:r>
              <a:rPr lang="en-US" sz="1600" b="1" dirty="0" err="1" smtClean="0">
                <a:solidFill>
                  <a:schemeClr val="accent3">
                    <a:lumMod val="50000"/>
                  </a:schemeClr>
                </a:solidFill>
              </a:rPr>
              <a:t>imanje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Bajmok</a:t>
            </a:r>
            <a:r>
              <a:rPr lang="en-US" sz="1600" b="1" dirty="0" smtClean="0">
                <a:solidFill>
                  <a:schemeClr val="accent3">
                    <a:lumMod val="50000"/>
                  </a:schemeClr>
                </a:solidFill>
              </a:rPr>
              <a:t> – I.M. </a:t>
            </a:r>
            <a:r>
              <a:rPr lang="en-US" sz="1600" b="1" dirty="0" err="1" smtClean="0">
                <a:solidFill>
                  <a:schemeClr val="accent3">
                    <a:lumMod val="50000"/>
                  </a:schemeClr>
                </a:solidFill>
              </a:rPr>
              <a:t>Matijević</a:t>
            </a:r>
            <a:r>
              <a:rPr lang="en-US" sz="1600" b="1" dirty="0" smtClean="0">
                <a:solidFill>
                  <a:schemeClr val="accent3">
                    <a:lumMod val="50000"/>
                  </a:schemeClr>
                </a:solidFill>
              </a:rPr>
              <a:t>, </a:t>
            </a:r>
            <a:r>
              <a:rPr lang="en-US" sz="1600" b="1" dirty="0" err="1" smtClean="0">
                <a:solidFill>
                  <a:schemeClr val="accent3">
                    <a:lumMod val="50000"/>
                  </a:schemeClr>
                </a:solidFill>
              </a:rPr>
              <a:t>Ravnica</a:t>
            </a:r>
            <a:r>
              <a:rPr lang="en-US" sz="1600" b="1" dirty="0" smtClean="0">
                <a:solidFill>
                  <a:schemeClr val="accent3">
                    <a:lumMod val="50000"/>
                  </a:schemeClr>
                </a:solidFill>
              </a:rPr>
              <a:t> – </a:t>
            </a:r>
            <a:r>
              <a:rPr lang="en-US" sz="1600" b="1" dirty="0" err="1" smtClean="0">
                <a:solidFill>
                  <a:schemeClr val="accent3">
                    <a:lumMod val="50000"/>
                  </a:schemeClr>
                </a:solidFill>
              </a:rPr>
              <a:t>poljoprivredno</a:t>
            </a:r>
            <a:r>
              <a:rPr lang="en-US" sz="1600" b="1" dirty="0" smtClean="0">
                <a:solidFill>
                  <a:schemeClr val="accent3">
                    <a:lumMod val="50000"/>
                  </a:schemeClr>
                </a:solidFill>
              </a:rPr>
              <a:t> </a:t>
            </a:r>
            <a:r>
              <a:rPr lang="en-US" sz="1600" b="1" dirty="0" err="1" smtClean="0">
                <a:solidFill>
                  <a:schemeClr val="accent3">
                    <a:lumMod val="50000"/>
                  </a:schemeClr>
                </a:solidFill>
              </a:rPr>
              <a:t>imanje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Kuzmin</a:t>
            </a:r>
            <a:r>
              <a:rPr lang="en-US" sz="1600" b="1" dirty="0" smtClean="0">
                <a:solidFill>
                  <a:schemeClr val="accent3">
                    <a:lumMod val="50000"/>
                  </a:schemeClr>
                </a:solidFill>
              </a:rPr>
              <a:t> – Z.Z. </a:t>
            </a:r>
            <a:r>
              <a:rPr lang="en-US" sz="1600" b="1" dirty="0" err="1" smtClean="0">
                <a:solidFill>
                  <a:schemeClr val="accent3">
                    <a:lumMod val="50000"/>
                  </a:schemeClr>
                </a:solidFill>
              </a:rPr>
              <a:t>Kuzmin</a:t>
            </a:r>
            <a:r>
              <a:rPr lang="en-US" sz="1600" b="1" dirty="0" smtClean="0">
                <a:solidFill>
                  <a:schemeClr val="accent3">
                    <a:lumMod val="50000"/>
                  </a:schemeClr>
                </a:solidFill>
              </a:rPr>
              <a:t>, </a:t>
            </a:r>
            <a:r>
              <a:rPr lang="en-US" sz="1600" b="1" dirty="0" err="1" smtClean="0">
                <a:solidFill>
                  <a:schemeClr val="accent3">
                    <a:lumMod val="50000"/>
                  </a:schemeClr>
                </a:solidFill>
              </a:rPr>
              <a:t>zemljoradnička</a:t>
            </a:r>
            <a:r>
              <a:rPr lang="en-US" sz="1600" b="1" dirty="0" smtClean="0">
                <a:solidFill>
                  <a:schemeClr val="accent3">
                    <a:lumMod val="50000"/>
                  </a:schemeClr>
                </a:solidFill>
              </a:rPr>
              <a:t> </a:t>
            </a:r>
            <a:r>
              <a:rPr lang="en-US" sz="1600" b="1" dirty="0" err="1" smtClean="0">
                <a:solidFill>
                  <a:schemeClr val="accent3">
                    <a:lumMod val="50000"/>
                  </a:schemeClr>
                </a:solidFill>
              </a:rPr>
              <a:t>zadruga</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Golubinci</a:t>
            </a:r>
            <a:r>
              <a:rPr lang="en-US" sz="1600" b="1" dirty="0" smtClean="0">
                <a:solidFill>
                  <a:schemeClr val="accent3">
                    <a:lumMod val="50000"/>
                  </a:schemeClr>
                </a:solidFill>
              </a:rPr>
              <a:t> – P.G. Mile </a:t>
            </a:r>
            <a:r>
              <a:rPr lang="en-US" sz="1600" b="1" dirty="0" err="1" smtClean="0">
                <a:solidFill>
                  <a:schemeClr val="accent3">
                    <a:lumMod val="50000"/>
                  </a:schemeClr>
                </a:solidFill>
              </a:rPr>
              <a:t>Lazić</a:t>
            </a:r>
            <a:r>
              <a:rPr lang="en-US" sz="1600" b="1" dirty="0" smtClean="0">
                <a:solidFill>
                  <a:schemeClr val="accent3">
                    <a:lumMod val="50000"/>
                  </a:schemeClr>
                </a:solidFill>
              </a:rPr>
              <a:t>, </a:t>
            </a:r>
            <a:r>
              <a:rPr lang="en-US" sz="1600" b="1" dirty="0" err="1" smtClean="0">
                <a:solidFill>
                  <a:schemeClr val="accent3">
                    <a:lumMod val="50000"/>
                  </a:schemeClr>
                </a:solidFill>
              </a:rPr>
              <a:t>poljoprivredni</a:t>
            </a:r>
            <a:r>
              <a:rPr lang="en-US" sz="1600" b="1" dirty="0" smtClean="0">
                <a:solidFill>
                  <a:schemeClr val="accent3">
                    <a:lumMod val="50000"/>
                  </a:schemeClr>
                </a:solidFill>
              </a:rPr>
              <a:t> </a:t>
            </a:r>
            <a:r>
              <a:rPr lang="en-US" sz="1600" b="1" dirty="0" err="1" smtClean="0">
                <a:solidFill>
                  <a:schemeClr val="accent3">
                    <a:lumMod val="50000"/>
                  </a:schemeClr>
                </a:solidFill>
              </a:rPr>
              <a:t>proizvođač</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Šid</a:t>
            </a:r>
            <a:r>
              <a:rPr lang="en-US" sz="1600" b="1" dirty="0" smtClean="0">
                <a:solidFill>
                  <a:schemeClr val="accent3">
                    <a:lumMod val="50000"/>
                  </a:schemeClr>
                </a:solidFill>
              </a:rPr>
              <a:t> – Kubota, </a:t>
            </a:r>
            <a:r>
              <a:rPr lang="en-US" sz="1600" b="1" dirty="0" err="1" smtClean="0">
                <a:solidFill>
                  <a:schemeClr val="accent3">
                    <a:lumMod val="50000"/>
                  </a:schemeClr>
                </a:solidFill>
              </a:rPr>
              <a:t>poljoprivredna</a:t>
            </a:r>
            <a:r>
              <a:rPr lang="en-US" sz="1600" b="1" dirty="0" smtClean="0">
                <a:solidFill>
                  <a:schemeClr val="accent3">
                    <a:lumMod val="50000"/>
                  </a:schemeClr>
                </a:solidFill>
              </a:rPr>
              <a:t> </a:t>
            </a:r>
            <a:r>
              <a:rPr lang="en-US" sz="1600" b="1" dirty="0" err="1" smtClean="0">
                <a:solidFill>
                  <a:schemeClr val="accent3">
                    <a:lumMod val="50000"/>
                  </a:schemeClr>
                </a:solidFill>
              </a:rPr>
              <a:t>apoteka</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Senta</a:t>
            </a:r>
            <a:r>
              <a:rPr lang="en-US" sz="1600" b="1" dirty="0" smtClean="0">
                <a:solidFill>
                  <a:schemeClr val="accent3">
                    <a:lumMod val="50000"/>
                  </a:schemeClr>
                </a:solidFill>
              </a:rPr>
              <a:t> – </a:t>
            </a:r>
            <a:r>
              <a:rPr lang="en-US" sz="1600" b="1" dirty="0" err="1" smtClean="0">
                <a:solidFill>
                  <a:schemeClr val="accent3">
                    <a:lumMod val="50000"/>
                  </a:schemeClr>
                </a:solidFill>
              </a:rPr>
              <a:t>Fabrika</a:t>
            </a:r>
            <a:r>
              <a:rPr lang="en-US" sz="1600" b="1" dirty="0" smtClean="0">
                <a:solidFill>
                  <a:schemeClr val="accent3">
                    <a:lumMod val="50000"/>
                  </a:schemeClr>
                </a:solidFill>
              </a:rPr>
              <a:t> </a:t>
            </a:r>
            <a:r>
              <a:rPr lang="en-US" sz="1600" b="1" dirty="0" err="1" smtClean="0">
                <a:solidFill>
                  <a:schemeClr val="accent3">
                    <a:lumMod val="50000"/>
                  </a:schemeClr>
                </a:solidFill>
              </a:rPr>
              <a:t>Šećera</a:t>
            </a:r>
            <a:r>
              <a:rPr lang="en-US" sz="1600" b="1" dirty="0" smtClean="0">
                <a:solidFill>
                  <a:schemeClr val="accent3">
                    <a:lumMod val="50000"/>
                  </a:schemeClr>
                </a:solidFill>
              </a:rPr>
              <a:t> TE-TO, </a:t>
            </a:r>
            <a:r>
              <a:rPr lang="en-US" sz="1600" b="1" dirty="0" err="1" smtClean="0">
                <a:solidFill>
                  <a:schemeClr val="accent3">
                    <a:lumMod val="50000"/>
                  </a:schemeClr>
                </a:solidFill>
              </a:rPr>
              <a:t>organizator</a:t>
            </a:r>
            <a:r>
              <a:rPr lang="en-US" sz="1600" b="1" dirty="0" smtClean="0">
                <a:solidFill>
                  <a:schemeClr val="accent3">
                    <a:lumMod val="50000"/>
                  </a:schemeClr>
                </a:solidFill>
              </a:rPr>
              <a:t> </a:t>
            </a:r>
            <a:r>
              <a:rPr lang="en-US" sz="1600" b="1" dirty="0" err="1" smtClean="0">
                <a:solidFill>
                  <a:schemeClr val="accent3">
                    <a:lumMod val="50000"/>
                  </a:schemeClr>
                </a:solidFill>
              </a:rPr>
              <a:t>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Lipolist</a:t>
            </a:r>
            <a:r>
              <a:rPr lang="en-US" sz="1600" b="1" dirty="0" smtClean="0">
                <a:solidFill>
                  <a:schemeClr val="accent3">
                    <a:lumMod val="50000"/>
                  </a:schemeClr>
                </a:solidFill>
              </a:rPr>
              <a:t> – </a:t>
            </a:r>
            <a:r>
              <a:rPr lang="en-US" sz="1600" b="1" dirty="0" err="1" smtClean="0">
                <a:solidFill>
                  <a:schemeClr val="accent3">
                    <a:lumMod val="50000"/>
                  </a:schemeClr>
                </a:solidFill>
              </a:rPr>
              <a:t>Tomsin</a:t>
            </a:r>
            <a:r>
              <a:rPr lang="en-US" sz="1600" b="1" dirty="0" smtClean="0">
                <a:solidFill>
                  <a:schemeClr val="accent3">
                    <a:lumMod val="50000"/>
                  </a:schemeClr>
                </a:solidFill>
              </a:rPr>
              <a:t>, </a:t>
            </a:r>
            <a:r>
              <a:rPr lang="en-US" sz="1600" b="1" dirty="0" err="1" smtClean="0">
                <a:solidFill>
                  <a:schemeClr val="accent3">
                    <a:lumMod val="50000"/>
                  </a:schemeClr>
                </a:solidFill>
              </a:rPr>
              <a:t>poljoprivredna</a:t>
            </a:r>
            <a:r>
              <a:rPr lang="en-US" sz="1600" b="1" dirty="0" smtClean="0">
                <a:solidFill>
                  <a:schemeClr val="accent3">
                    <a:lumMod val="50000"/>
                  </a:schemeClr>
                </a:solidFill>
              </a:rPr>
              <a:t> </a:t>
            </a:r>
            <a:r>
              <a:rPr lang="en-US" sz="1600" b="1" dirty="0" err="1" smtClean="0">
                <a:solidFill>
                  <a:schemeClr val="accent3">
                    <a:lumMod val="50000"/>
                  </a:schemeClr>
                </a:solidFill>
              </a:rPr>
              <a:t>apoteka</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Šabac</a:t>
            </a:r>
            <a:r>
              <a:rPr lang="en-US" sz="1600" b="1" dirty="0" smtClean="0">
                <a:solidFill>
                  <a:schemeClr val="accent3">
                    <a:lumMod val="50000"/>
                  </a:schemeClr>
                </a:solidFill>
              </a:rPr>
              <a:t> – Alliance </a:t>
            </a:r>
            <a:r>
              <a:rPr lang="sr-Latn-CS" sz="1600" b="1" dirty="0" smtClean="0">
                <a:solidFill>
                  <a:schemeClr val="accent3">
                    <a:lumMod val="50000"/>
                  </a:schemeClr>
                </a:solidFill>
              </a:rPr>
              <a:t>One Tobacco, organizator 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Kruševac</a:t>
            </a:r>
            <a:r>
              <a:rPr lang="en-US" sz="1600" b="1" dirty="0" smtClean="0">
                <a:solidFill>
                  <a:schemeClr val="accent3">
                    <a:lumMod val="50000"/>
                  </a:schemeClr>
                </a:solidFill>
              </a:rPr>
              <a:t> – Rubin A.D., </a:t>
            </a:r>
            <a:r>
              <a:rPr lang="en-US" sz="1600" b="1" dirty="0" err="1" smtClean="0">
                <a:solidFill>
                  <a:schemeClr val="accent3">
                    <a:lumMod val="50000"/>
                  </a:schemeClr>
                </a:solidFill>
              </a:rPr>
              <a:t>organizator</a:t>
            </a:r>
            <a:r>
              <a:rPr lang="en-US" sz="1600" b="1" dirty="0" smtClean="0">
                <a:solidFill>
                  <a:schemeClr val="accent3">
                    <a:lumMod val="50000"/>
                  </a:schemeClr>
                </a:solidFill>
              </a:rPr>
              <a:t> </a:t>
            </a:r>
            <a:r>
              <a:rPr lang="en-US" sz="1600" b="1" dirty="0" err="1" smtClean="0">
                <a:solidFill>
                  <a:schemeClr val="accent3">
                    <a:lumMod val="50000"/>
                  </a:schemeClr>
                </a:solidFill>
              </a:rPr>
              <a:t>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Leskovac</a:t>
            </a:r>
            <a:r>
              <a:rPr lang="en-US" sz="1600" b="1" dirty="0" smtClean="0">
                <a:solidFill>
                  <a:schemeClr val="accent3">
                    <a:lumMod val="50000"/>
                  </a:schemeClr>
                </a:solidFill>
              </a:rPr>
              <a:t> – </a:t>
            </a:r>
            <a:r>
              <a:rPr lang="en-US" sz="1600" b="1" dirty="0" err="1" smtClean="0">
                <a:solidFill>
                  <a:schemeClr val="accent3">
                    <a:lumMod val="50000"/>
                  </a:schemeClr>
                </a:solidFill>
              </a:rPr>
              <a:t>Porečje</a:t>
            </a:r>
            <a:r>
              <a:rPr lang="en-US" sz="1600" b="1" dirty="0" smtClean="0">
                <a:solidFill>
                  <a:schemeClr val="accent3">
                    <a:lumMod val="50000"/>
                  </a:schemeClr>
                </a:solidFill>
              </a:rPr>
              <a:t> </a:t>
            </a:r>
            <a:r>
              <a:rPr lang="en-US" sz="1600" b="1" dirty="0" err="1" smtClean="0">
                <a:solidFill>
                  <a:schemeClr val="accent3">
                    <a:lumMod val="50000"/>
                  </a:schemeClr>
                </a:solidFill>
              </a:rPr>
              <a:t>d.o.o</a:t>
            </a:r>
            <a:r>
              <a:rPr lang="en-US" sz="1600" b="1" dirty="0" smtClean="0">
                <a:solidFill>
                  <a:schemeClr val="accent3">
                    <a:lumMod val="50000"/>
                  </a:schemeClr>
                </a:solidFill>
              </a:rPr>
              <a:t>. </a:t>
            </a:r>
            <a:r>
              <a:rPr lang="en-US" sz="1600" b="1" dirty="0" err="1" smtClean="0">
                <a:solidFill>
                  <a:schemeClr val="accent3">
                    <a:lumMod val="50000"/>
                  </a:schemeClr>
                </a:solidFill>
              </a:rPr>
              <a:t>Vučje</a:t>
            </a:r>
            <a:r>
              <a:rPr lang="en-US" sz="1600" b="1" dirty="0" smtClean="0">
                <a:solidFill>
                  <a:schemeClr val="accent3">
                    <a:lumMod val="50000"/>
                  </a:schemeClr>
                </a:solidFill>
              </a:rPr>
              <a:t>, </a:t>
            </a:r>
            <a:r>
              <a:rPr lang="en-US" sz="1600" b="1" dirty="0" err="1" smtClean="0">
                <a:solidFill>
                  <a:schemeClr val="accent3">
                    <a:lumMod val="50000"/>
                  </a:schemeClr>
                </a:solidFill>
              </a:rPr>
              <a:t>organizator</a:t>
            </a:r>
            <a:r>
              <a:rPr lang="en-US" sz="1600" b="1" dirty="0" smtClean="0">
                <a:solidFill>
                  <a:schemeClr val="accent3">
                    <a:lumMod val="50000"/>
                  </a:schemeClr>
                </a:solidFill>
              </a:rPr>
              <a:t> </a:t>
            </a:r>
            <a:r>
              <a:rPr lang="en-US" sz="1600" b="1" dirty="0" err="1" smtClean="0">
                <a:solidFill>
                  <a:schemeClr val="accent3">
                    <a:lumMod val="50000"/>
                  </a:schemeClr>
                </a:solidFill>
              </a:rPr>
              <a:t>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Negotin</a:t>
            </a:r>
            <a:r>
              <a:rPr lang="en-US" sz="1600" b="1" dirty="0" smtClean="0">
                <a:solidFill>
                  <a:schemeClr val="accent3">
                    <a:lumMod val="50000"/>
                  </a:schemeClr>
                </a:solidFill>
              </a:rPr>
              <a:t> – </a:t>
            </a:r>
            <a:r>
              <a:rPr lang="en-US" sz="1600" b="1" dirty="0" err="1" smtClean="0">
                <a:solidFill>
                  <a:schemeClr val="accent3">
                    <a:lumMod val="50000"/>
                  </a:schemeClr>
                </a:solidFill>
              </a:rPr>
              <a:t>Uljarice</a:t>
            </a:r>
            <a:r>
              <a:rPr lang="en-US" sz="1600" b="1" dirty="0" smtClean="0">
                <a:solidFill>
                  <a:schemeClr val="accent3">
                    <a:lumMod val="50000"/>
                  </a:schemeClr>
                </a:solidFill>
              </a:rPr>
              <a:t>, </a:t>
            </a:r>
            <a:r>
              <a:rPr lang="en-US" sz="1600" b="1" dirty="0" err="1" smtClean="0">
                <a:solidFill>
                  <a:schemeClr val="accent3">
                    <a:lumMod val="50000"/>
                  </a:schemeClr>
                </a:solidFill>
              </a:rPr>
              <a:t>organizator</a:t>
            </a:r>
            <a:r>
              <a:rPr lang="en-US" sz="1600" b="1" dirty="0" smtClean="0">
                <a:solidFill>
                  <a:schemeClr val="accent3">
                    <a:lumMod val="50000"/>
                  </a:schemeClr>
                </a:solidFill>
              </a:rPr>
              <a:t> </a:t>
            </a:r>
            <a:r>
              <a:rPr lang="en-US" sz="1600" b="1" dirty="0" err="1" smtClean="0">
                <a:solidFill>
                  <a:schemeClr val="accent3">
                    <a:lumMod val="50000"/>
                  </a:schemeClr>
                </a:solidFill>
              </a:rPr>
              <a:t>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Požarevac</a:t>
            </a:r>
            <a:r>
              <a:rPr lang="en-US" sz="1600" b="1" dirty="0" smtClean="0">
                <a:solidFill>
                  <a:schemeClr val="accent3">
                    <a:lumMod val="50000"/>
                  </a:schemeClr>
                </a:solidFill>
              </a:rPr>
              <a:t> – </a:t>
            </a:r>
            <a:r>
              <a:rPr lang="en-US" sz="1600" b="1" dirty="0" err="1" smtClean="0">
                <a:solidFill>
                  <a:schemeClr val="accent3">
                    <a:lumMod val="50000"/>
                  </a:schemeClr>
                </a:solidFill>
              </a:rPr>
              <a:t>Filip</a:t>
            </a:r>
            <a:r>
              <a:rPr lang="en-US" sz="1600" b="1" dirty="0" smtClean="0">
                <a:solidFill>
                  <a:schemeClr val="accent3">
                    <a:lumMod val="50000"/>
                  </a:schemeClr>
                </a:solidFill>
              </a:rPr>
              <a:t>, </a:t>
            </a:r>
            <a:r>
              <a:rPr lang="en-US" sz="1600" b="1" dirty="0" err="1" smtClean="0">
                <a:solidFill>
                  <a:schemeClr val="accent3">
                    <a:lumMod val="50000"/>
                  </a:schemeClr>
                </a:solidFill>
              </a:rPr>
              <a:t>organizator</a:t>
            </a:r>
            <a:r>
              <a:rPr lang="en-US" sz="1600" b="1" dirty="0" smtClean="0">
                <a:solidFill>
                  <a:schemeClr val="accent3">
                    <a:lumMod val="50000"/>
                  </a:schemeClr>
                </a:solidFill>
              </a:rPr>
              <a:t> </a:t>
            </a:r>
            <a:r>
              <a:rPr lang="en-US" sz="1600" b="1" dirty="0" err="1" smtClean="0">
                <a:solidFill>
                  <a:schemeClr val="accent3">
                    <a:lumMod val="50000"/>
                  </a:schemeClr>
                </a:solidFill>
              </a:rPr>
              <a:t>proizvodnje</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Varvarin</a:t>
            </a:r>
            <a:r>
              <a:rPr lang="en-US" sz="1600" b="1" dirty="0" smtClean="0">
                <a:solidFill>
                  <a:schemeClr val="accent3">
                    <a:lumMod val="50000"/>
                  </a:schemeClr>
                </a:solidFill>
              </a:rPr>
              <a:t> – Iva, </a:t>
            </a:r>
            <a:r>
              <a:rPr lang="en-US" sz="1600" b="1" dirty="0" err="1" smtClean="0">
                <a:solidFill>
                  <a:schemeClr val="accent3">
                    <a:lumMod val="50000"/>
                  </a:schemeClr>
                </a:solidFill>
              </a:rPr>
              <a:t>poljoprivredna</a:t>
            </a:r>
            <a:r>
              <a:rPr lang="en-US" sz="1600" b="1" dirty="0" smtClean="0">
                <a:solidFill>
                  <a:schemeClr val="accent3">
                    <a:lumMod val="50000"/>
                  </a:schemeClr>
                </a:solidFill>
              </a:rPr>
              <a:t> </a:t>
            </a:r>
            <a:r>
              <a:rPr lang="en-US" sz="1600" b="1" dirty="0" err="1" smtClean="0">
                <a:solidFill>
                  <a:schemeClr val="accent3">
                    <a:lumMod val="50000"/>
                  </a:schemeClr>
                </a:solidFill>
              </a:rPr>
              <a:t>apoteka</a:t>
            </a:r>
            <a:endParaRPr lang="en-US" sz="1600" b="1" dirty="0" smtClean="0">
              <a:solidFill>
                <a:schemeClr val="accent3">
                  <a:lumMod val="50000"/>
                </a:schemeClr>
              </a:solidFill>
            </a:endParaRPr>
          </a:p>
          <a:p>
            <a:pPr marL="342900" lvl="0" indent="-342900">
              <a:buFont typeface="+mj-lt"/>
              <a:buAutoNum type="arabicParenR"/>
            </a:pPr>
            <a:r>
              <a:rPr lang="en-US" sz="1600" b="1" dirty="0" err="1" smtClean="0">
                <a:solidFill>
                  <a:schemeClr val="accent3">
                    <a:lumMod val="50000"/>
                  </a:schemeClr>
                </a:solidFill>
              </a:rPr>
              <a:t>Čačak</a:t>
            </a:r>
            <a:r>
              <a:rPr lang="en-US" sz="1600" b="1" dirty="0" smtClean="0">
                <a:solidFill>
                  <a:schemeClr val="accent3">
                    <a:lumMod val="50000"/>
                  </a:schemeClr>
                </a:solidFill>
              </a:rPr>
              <a:t> – </a:t>
            </a:r>
            <a:r>
              <a:rPr lang="en-US" sz="1600" b="1" dirty="0" err="1" smtClean="0">
                <a:solidFill>
                  <a:schemeClr val="accent3">
                    <a:lumMod val="50000"/>
                  </a:schemeClr>
                </a:solidFill>
              </a:rPr>
              <a:t>Agroarm</a:t>
            </a:r>
            <a:r>
              <a:rPr lang="en-US" sz="1600" b="1" dirty="0" smtClean="0">
                <a:solidFill>
                  <a:schemeClr val="accent3">
                    <a:lumMod val="50000"/>
                  </a:schemeClr>
                </a:solidFill>
              </a:rPr>
              <a:t>, </a:t>
            </a:r>
            <a:r>
              <a:rPr lang="en-US" sz="1600" b="1" dirty="0" err="1" smtClean="0">
                <a:solidFill>
                  <a:schemeClr val="accent3">
                    <a:lumMod val="50000"/>
                  </a:schemeClr>
                </a:solidFill>
              </a:rPr>
              <a:t>veleprodaja</a:t>
            </a:r>
            <a:r>
              <a:rPr lang="sr-Latn-RS" sz="1600" b="1" dirty="0" smtClean="0">
                <a:solidFill>
                  <a:schemeClr val="accent3">
                    <a:lumMod val="50000"/>
                  </a:schemeClr>
                </a:solidFill>
              </a:rPr>
              <a:t> </a:t>
            </a:r>
            <a:r>
              <a:rPr lang="en-US" sz="1600" b="1" dirty="0" err="1" smtClean="0">
                <a:solidFill>
                  <a:schemeClr val="accent3">
                    <a:lumMod val="50000"/>
                  </a:schemeClr>
                </a:solidFill>
              </a:rPr>
              <a:t>i</a:t>
            </a:r>
            <a:r>
              <a:rPr lang="en-US" sz="1600" b="1" dirty="0" smtClean="0">
                <a:solidFill>
                  <a:schemeClr val="accent3">
                    <a:lumMod val="50000"/>
                  </a:schemeClr>
                </a:solidFill>
              </a:rPr>
              <a:t> </a:t>
            </a:r>
            <a:r>
              <a:rPr lang="sr-Latn-RS" sz="1600" b="1" dirty="0" smtClean="0">
                <a:solidFill>
                  <a:schemeClr val="accent3">
                    <a:lumMod val="50000"/>
                  </a:schemeClr>
                </a:solidFill>
              </a:rPr>
              <a:t>poljoprivredna </a:t>
            </a:r>
            <a:r>
              <a:rPr lang="en-US" sz="1600" b="1" dirty="0" err="1" smtClean="0">
                <a:solidFill>
                  <a:schemeClr val="accent3">
                    <a:lumMod val="50000"/>
                  </a:schemeClr>
                </a:solidFill>
              </a:rPr>
              <a:t>apoteka</a:t>
            </a:r>
            <a:endParaRPr lang="en-US" sz="1600" b="1" dirty="0" smtClean="0">
              <a:solidFill>
                <a:schemeClr val="accent3">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4624"/>
            <a:ext cx="8535322" cy="400110"/>
          </a:xfrm>
          <a:prstGeom prst="rect">
            <a:avLst/>
          </a:prstGeom>
          <a:noFill/>
        </p:spPr>
        <p:txBody>
          <a:bodyPr wrap="square" rtlCol="0">
            <a:spAutoFit/>
          </a:bodyPr>
          <a:lstStyle/>
          <a:p>
            <a:r>
              <a:rPr lang="sr-Latn-CS" sz="2000" b="1" dirty="0" smtClean="0">
                <a:solidFill>
                  <a:schemeClr val="accent4">
                    <a:lumMod val="75000"/>
                  </a:schemeClr>
                </a:solidFill>
              </a:rPr>
              <a:t>Svi korisnici SZB aktivno učestvuju u sistemu upravljanja otpadnom ambalažom </a:t>
            </a:r>
            <a:endParaRPr lang="sr-Latn-CS" sz="2000" b="1" dirty="0">
              <a:solidFill>
                <a:schemeClr val="accent4">
                  <a:lumMod val="75000"/>
                </a:schemeClr>
              </a:solidFill>
            </a:endParaRPr>
          </a:p>
        </p:txBody>
      </p:sp>
      <p:graphicFrame>
        <p:nvGraphicFramePr>
          <p:cNvPr id="10" name="Diagram 9"/>
          <p:cNvGraphicFramePr/>
          <p:nvPr/>
        </p:nvGraphicFramePr>
        <p:xfrm>
          <a:off x="611560" y="764704"/>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2843808" y="1556792"/>
          <a:ext cx="2952328" cy="338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9"/>
          <p:cNvGrpSpPr/>
          <p:nvPr/>
        </p:nvGrpSpPr>
        <p:grpSpPr>
          <a:xfrm>
            <a:off x="683568" y="764704"/>
            <a:ext cx="7776864" cy="5121860"/>
            <a:chOff x="683568" y="764704"/>
            <a:chExt cx="7776864" cy="5121860"/>
          </a:xfrm>
        </p:grpSpPr>
        <p:sp>
          <p:nvSpPr>
            <p:cNvPr id="11" name="TextBox 10"/>
            <p:cNvSpPr txBox="1"/>
            <p:nvPr/>
          </p:nvSpPr>
          <p:spPr>
            <a:xfrm>
              <a:off x="7308304" y="3131676"/>
              <a:ext cx="115212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r-Latn-CS" dirty="0" smtClean="0"/>
                <a:t>Motivacija</a:t>
              </a:r>
              <a:endParaRPr lang="sr-Latn-CS" dirty="0"/>
            </a:p>
          </p:txBody>
        </p:sp>
        <p:sp>
          <p:nvSpPr>
            <p:cNvPr id="12" name="TextBox 11"/>
            <p:cNvSpPr txBox="1"/>
            <p:nvPr/>
          </p:nvSpPr>
          <p:spPr>
            <a:xfrm>
              <a:off x="683568" y="3068960"/>
              <a:ext cx="108012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r-Latn-CS" dirty="0" smtClean="0"/>
                <a:t>Edukacija</a:t>
              </a:r>
              <a:endParaRPr lang="sr-Latn-CS" dirty="0"/>
            </a:p>
          </p:txBody>
        </p:sp>
        <p:sp>
          <p:nvSpPr>
            <p:cNvPr id="13" name="TextBox 12"/>
            <p:cNvSpPr txBox="1"/>
            <p:nvPr/>
          </p:nvSpPr>
          <p:spPr>
            <a:xfrm>
              <a:off x="3995936" y="764704"/>
              <a:ext cx="115212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r-Latn-CS" dirty="0" smtClean="0"/>
                <a:t>Promocije</a:t>
              </a:r>
              <a:endParaRPr lang="sr-Latn-CS" dirty="0"/>
            </a:p>
          </p:txBody>
        </p:sp>
        <p:sp>
          <p:nvSpPr>
            <p:cNvPr id="14" name="TextBox 13"/>
            <p:cNvSpPr txBox="1"/>
            <p:nvPr/>
          </p:nvSpPr>
          <p:spPr>
            <a:xfrm>
              <a:off x="4139952" y="5517232"/>
              <a:ext cx="864096"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r-Latn-CS" dirty="0" smtClean="0"/>
                <a:t>Akcije</a:t>
              </a:r>
              <a:endParaRPr lang="sr-Latn-CS" dirty="0"/>
            </a:p>
          </p:txBody>
        </p:sp>
      </p:grpSp>
      <p:sp>
        <p:nvSpPr>
          <p:cNvPr id="16" name="Right Arrow 15"/>
          <p:cNvSpPr/>
          <p:nvPr/>
        </p:nvSpPr>
        <p:spPr>
          <a:xfrm>
            <a:off x="2051720" y="314096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7" name="Right Arrow 16"/>
          <p:cNvSpPr/>
          <p:nvPr/>
        </p:nvSpPr>
        <p:spPr>
          <a:xfrm rot="10800000">
            <a:off x="6372200" y="321297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8" name="Right Arrow 17"/>
          <p:cNvSpPr/>
          <p:nvPr/>
        </p:nvSpPr>
        <p:spPr>
          <a:xfrm rot="5400000">
            <a:off x="4355976" y="134076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9" name="Right Arrow 18"/>
          <p:cNvSpPr/>
          <p:nvPr/>
        </p:nvSpPr>
        <p:spPr>
          <a:xfrm rot="16200000">
            <a:off x="4355976" y="501317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pic>
        <p:nvPicPr>
          <p:cNvPr id="15" name="Picture 14" descr="Logo-ENVIPACK-New.gif"/>
          <p:cNvPicPr>
            <a:picLocks noChangeAspect="1"/>
          </p:cNvPicPr>
          <p:nvPr/>
        </p:nvPicPr>
        <p:blipFill>
          <a:blip r:embed="rId12" cstate="print"/>
          <a:stretch>
            <a:fillRect/>
          </a:stretch>
        </p:blipFill>
        <p:spPr>
          <a:xfrm>
            <a:off x="6713727" y="6143648"/>
            <a:ext cx="2215991" cy="64293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D36AE226-C499-49DE-986F-C3E8F1CA6100}"/>
                                            </p:graphicEl>
                                          </p:spTgt>
                                        </p:tgtEl>
                                        <p:attrNameLst>
                                          <p:attrName>style.visibility</p:attrName>
                                        </p:attrNameLst>
                                      </p:cBhvr>
                                      <p:to>
                                        <p:strVal val="visible"/>
                                      </p:to>
                                    </p:set>
                                    <p:animEffect transition="in" filter="fade">
                                      <p:cBhvr>
                                        <p:cTn id="7" dur="1000"/>
                                        <p:tgtEl>
                                          <p:spTgt spid="10">
                                            <p:graphicEl>
                                              <a:dgm id="{D36AE226-C499-49DE-986F-C3E8F1CA6100}"/>
                                            </p:graphicEl>
                                          </p:spTgt>
                                        </p:tgtEl>
                                      </p:cBhvr>
                                    </p:animEffect>
                                  </p:childTnLst>
                                </p:cTn>
                              </p:par>
                            </p:childTnLst>
                          </p:cTn>
                        </p:par>
                        <p:par>
                          <p:cTn id="8" fill="hold">
                            <p:stCondLst>
                              <p:cond delay="1000"/>
                            </p:stCondLst>
                            <p:childTnLst>
                              <p:par>
                                <p:cTn id="9" presetID="10" presetClass="entr" presetSubtype="0" fill="hold" grpId="0" nodeType="afterEffect">
                                  <p:stCondLst>
                                    <p:cond delay="4000"/>
                                  </p:stCondLst>
                                  <p:childTnLst>
                                    <p:set>
                                      <p:cBhvr>
                                        <p:cTn id="10" dur="1" fill="hold">
                                          <p:stCondLst>
                                            <p:cond delay="0"/>
                                          </p:stCondLst>
                                        </p:cTn>
                                        <p:tgtEl>
                                          <p:spTgt spid="10">
                                            <p:graphicEl>
                                              <a:dgm id="{290286D6-ABB8-4B6F-965C-EFFEA07B60D6}"/>
                                            </p:graphicEl>
                                          </p:spTgt>
                                        </p:tgtEl>
                                        <p:attrNameLst>
                                          <p:attrName>style.visibility</p:attrName>
                                        </p:attrNameLst>
                                      </p:cBhvr>
                                      <p:to>
                                        <p:strVal val="visible"/>
                                      </p:to>
                                    </p:set>
                                    <p:animEffect transition="in" filter="fade">
                                      <p:cBhvr>
                                        <p:cTn id="11" dur="2000"/>
                                        <p:tgtEl>
                                          <p:spTgt spid="10">
                                            <p:graphicEl>
                                              <a:dgm id="{290286D6-ABB8-4B6F-965C-EFFEA07B60D6}"/>
                                            </p:graphicEl>
                                          </p:spTgt>
                                        </p:tgtEl>
                                      </p:cBhvr>
                                    </p:animEffect>
                                  </p:childTnLst>
                                </p:cTn>
                              </p:par>
                            </p:childTnLst>
                          </p:cTn>
                        </p:par>
                        <p:par>
                          <p:cTn id="12" fill="hold">
                            <p:stCondLst>
                              <p:cond delay="7000"/>
                            </p:stCondLst>
                            <p:childTnLst>
                              <p:par>
                                <p:cTn id="13" presetID="10" presetClass="entr" presetSubtype="0" fill="hold" grpId="0" nodeType="afterEffect">
                                  <p:stCondLst>
                                    <p:cond delay="4000"/>
                                  </p:stCondLst>
                                  <p:childTnLst>
                                    <p:set>
                                      <p:cBhvr>
                                        <p:cTn id="14" dur="1" fill="hold">
                                          <p:stCondLst>
                                            <p:cond delay="0"/>
                                          </p:stCondLst>
                                        </p:cTn>
                                        <p:tgtEl>
                                          <p:spTgt spid="10">
                                            <p:graphicEl>
                                              <a:dgm id="{221C47A7-F31E-42B0-849D-5441409088A2}"/>
                                            </p:graphicEl>
                                          </p:spTgt>
                                        </p:tgtEl>
                                        <p:attrNameLst>
                                          <p:attrName>style.visibility</p:attrName>
                                        </p:attrNameLst>
                                      </p:cBhvr>
                                      <p:to>
                                        <p:strVal val="visible"/>
                                      </p:to>
                                    </p:set>
                                    <p:animEffect transition="in" filter="fade">
                                      <p:cBhvr>
                                        <p:cTn id="15" dur="2000"/>
                                        <p:tgtEl>
                                          <p:spTgt spid="10">
                                            <p:graphicEl>
                                              <a:dgm id="{221C47A7-F31E-42B0-849D-5441409088A2}"/>
                                            </p:graphicEl>
                                          </p:spTgt>
                                        </p:tgtEl>
                                      </p:cBhvr>
                                    </p:animEffect>
                                  </p:childTnLst>
                                </p:cTn>
                              </p:par>
                            </p:childTnLst>
                          </p:cTn>
                        </p:par>
                        <p:par>
                          <p:cTn id="16" fill="hold">
                            <p:stCondLst>
                              <p:cond delay="13000"/>
                            </p:stCondLst>
                            <p:childTnLst>
                              <p:par>
                                <p:cTn id="17" presetID="10" presetClass="entr" presetSubtype="0" fill="hold" grpId="0" nodeType="afterEffect">
                                  <p:stCondLst>
                                    <p:cond delay="4000"/>
                                  </p:stCondLst>
                                  <p:childTnLst>
                                    <p:set>
                                      <p:cBhvr>
                                        <p:cTn id="18" dur="1" fill="hold">
                                          <p:stCondLst>
                                            <p:cond delay="0"/>
                                          </p:stCondLst>
                                        </p:cTn>
                                        <p:tgtEl>
                                          <p:spTgt spid="10">
                                            <p:graphicEl>
                                              <a:dgm id="{74FE253F-B622-4B86-A413-8A37BD98E648}"/>
                                            </p:graphicEl>
                                          </p:spTgt>
                                        </p:tgtEl>
                                        <p:attrNameLst>
                                          <p:attrName>style.visibility</p:attrName>
                                        </p:attrNameLst>
                                      </p:cBhvr>
                                      <p:to>
                                        <p:strVal val="visible"/>
                                      </p:to>
                                    </p:set>
                                    <p:animEffect transition="in" filter="fade">
                                      <p:cBhvr>
                                        <p:cTn id="19" dur="2000"/>
                                        <p:tgtEl>
                                          <p:spTgt spid="10">
                                            <p:graphicEl>
                                              <a:dgm id="{74FE253F-B622-4B86-A413-8A37BD98E648}"/>
                                            </p:graphicEl>
                                          </p:spTgt>
                                        </p:tgtEl>
                                      </p:cBhvr>
                                    </p:animEffect>
                                  </p:childTnLst>
                                </p:cTn>
                              </p:par>
                            </p:childTnLst>
                          </p:cTn>
                        </p:par>
                        <p:par>
                          <p:cTn id="20" fill="hold">
                            <p:stCondLst>
                              <p:cond delay="19000"/>
                            </p:stCondLst>
                            <p:childTnLst>
                              <p:par>
                                <p:cTn id="21" presetID="10" presetClass="entr" presetSubtype="0" fill="hold" grpId="0" nodeType="afterEffect">
                                  <p:stCondLst>
                                    <p:cond delay="4000"/>
                                  </p:stCondLst>
                                  <p:childTnLst>
                                    <p:set>
                                      <p:cBhvr>
                                        <p:cTn id="22" dur="1" fill="hold">
                                          <p:stCondLst>
                                            <p:cond delay="0"/>
                                          </p:stCondLst>
                                        </p:cTn>
                                        <p:tgtEl>
                                          <p:spTgt spid="10">
                                            <p:graphicEl>
                                              <a:dgm id="{743CC29B-6C71-4955-BF3F-28B2A629EC0E}"/>
                                            </p:graphicEl>
                                          </p:spTgt>
                                        </p:tgtEl>
                                        <p:attrNameLst>
                                          <p:attrName>style.visibility</p:attrName>
                                        </p:attrNameLst>
                                      </p:cBhvr>
                                      <p:to>
                                        <p:strVal val="visible"/>
                                      </p:to>
                                    </p:set>
                                    <p:animEffect transition="in" filter="fade">
                                      <p:cBhvr>
                                        <p:cTn id="23" dur="2000"/>
                                        <p:tgtEl>
                                          <p:spTgt spid="10">
                                            <p:graphicEl>
                                              <a:dgm id="{743CC29B-6C71-4955-BF3F-28B2A629EC0E}"/>
                                            </p:graphicEl>
                                          </p:spTgt>
                                        </p:tgtEl>
                                      </p:cBhvr>
                                    </p:animEffect>
                                  </p:childTnLst>
                                </p:cTn>
                              </p:par>
                            </p:childTnLst>
                          </p:cTn>
                        </p:par>
                        <p:par>
                          <p:cTn id="24" fill="hold">
                            <p:stCondLst>
                              <p:cond delay="25000"/>
                            </p:stCondLst>
                            <p:childTnLst>
                              <p:par>
                                <p:cTn id="25" presetID="10" presetClass="entr" presetSubtype="0" fill="hold" nodeType="afterEffect">
                                  <p:stCondLst>
                                    <p:cond delay="4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par>
                          <p:cTn id="28" fill="hold">
                            <p:stCondLst>
                              <p:cond delay="31000"/>
                            </p:stCondLst>
                            <p:childTnLst>
                              <p:par>
                                <p:cTn id="29" presetID="22" presetClass="entr" presetSubtype="1" repeatCount="indefinite"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par>
                                <p:cTn id="32" presetID="22" presetClass="entr" presetSubtype="4" repeatCount="indefinite"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1000"/>
                                        <p:tgtEl>
                                          <p:spTgt spid="19"/>
                                        </p:tgtEl>
                                      </p:cBhvr>
                                    </p:animEffect>
                                  </p:childTnLst>
                                </p:cTn>
                              </p:par>
                              <p:par>
                                <p:cTn id="35" presetID="22" presetClass="entr" presetSubtype="2" repeatCount="indefinite"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par>
                                <p:cTn id="38" presetID="22" presetClass="entr" presetSubtype="8" repeatCount="indefinite"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1221</Words>
  <Application>Microsoft Office PowerPoint</Application>
  <PresentationFormat>On-screen Show (4:3)</PresentationFormat>
  <Paragraphs>129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EKO MODEL   upravljanja ambalažnim otpadom od sredstava za zaštitu bilja (SZB)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AcerUser</dc:creator>
  <cp:lastModifiedBy>Envipack</cp:lastModifiedBy>
  <cp:revision>58</cp:revision>
  <dcterms:created xsi:type="dcterms:W3CDTF">2011-12-11T11:36:03Z</dcterms:created>
  <dcterms:modified xsi:type="dcterms:W3CDTF">2012-09-17T07:39:56Z</dcterms:modified>
</cp:coreProperties>
</file>